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56" r:id="rId5"/>
    <p:sldId id="270" r:id="rId6"/>
    <p:sldId id="271" r:id="rId7"/>
    <p:sldId id="272" r:id="rId8"/>
    <p:sldId id="274" r:id="rId9"/>
    <p:sldId id="281" r:id="rId10"/>
    <p:sldId id="280" r:id="rId11"/>
    <p:sldId id="275" r:id="rId12"/>
    <p:sldId id="278" r:id="rId13"/>
    <p:sldId id="279" r:id="rId14"/>
    <p:sldId id="282" r:id="rId15"/>
    <p:sldId id="283" r:id="rId16"/>
    <p:sldId id="276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8396-B8C3-4145-AA55-C02C870B5E0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F80E-3CF1-4544-82FD-CDF929BC3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33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8396-B8C3-4145-AA55-C02C870B5E0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F80E-3CF1-4544-82FD-CDF929BC3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4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8396-B8C3-4145-AA55-C02C870B5E0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F80E-3CF1-4544-82FD-CDF929BC3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1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8396-B8C3-4145-AA55-C02C870B5E0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F80E-3CF1-4544-82FD-CDF929BC3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30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8396-B8C3-4145-AA55-C02C870B5E0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F80E-3CF1-4544-82FD-CDF929BC3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4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8396-B8C3-4145-AA55-C02C870B5E0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F80E-3CF1-4544-82FD-CDF929BC3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8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8396-B8C3-4145-AA55-C02C870B5E0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F80E-3CF1-4544-82FD-CDF929BC3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8396-B8C3-4145-AA55-C02C870B5E0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F80E-3CF1-4544-82FD-CDF929BC3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68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8396-B8C3-4145-AA55-C02C870B5E0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F80E-3CF1-4544-82FD-CDF929BC3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19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8396-B8C3-4145-AA55-C02C870B5E0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F80E-3CF1-4544-82FD-CDF929BC3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3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8396-B8C3-4145-AA55-C02C870B5E0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F80E-3CF1-4544-82FD-CDF929BC3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38396-B8C3-4145-AA55-C02C870B5E0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AF80E-3CF1-4544-82FD-CDF929BC3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4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520280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Умка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Экологическая акция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Покормите птиц зимой»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3105835"/>
            <a:ext cx="4878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Подготовили 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провели: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Волкорезова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Е.В, 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Гришакова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Т.И.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Вихоревка 2021г.</a:t>
            </a:r>
          </a:p>
        </p:txBody>
      </p:sp>
      <p:pic>
        <p:nvPicPr>
          <p:cNvPr id="5122" name="Picture 2" descr="C:\Users\user\Desktop\птицы\R.38e6d6bd7a101d1fe1da99a19a387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0251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к дню матери\R.7db0229eed81faa4a090e3600d40f6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4208303"/>
            <a:ext cx="2880320" cy="243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160"/>
            <a:ext cx="8496944" cy="655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722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19066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Познавательно – исследовательская деятельность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Игровые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упражнения и дидактические игры:</a:t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Какая это птица», «Чья тень?»,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Кто где живет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?»,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«Какой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птицы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стало» «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Чей голос?»,  «Собери птичку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«Кто дальше, кто ближе»,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Кто где сидит»,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Покажи и назови»;  «Угадай по описанию»,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Рассматривание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альбома «Зимующие птицы».</a:t>
            </a:r>
          </a:p>
        </p:txBody>
      </p:sp>
      <p:pic>
        <p:nvPicPr>
          <p:cNvPr id="9218" name="Picture 2" descr="C:\Users\user\Desktop\к дню матери\R.7db0229eed81faa4a090e3600d40f6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65" y="0"/>
            <a:ext cx="2418735" cy="23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фото покормите птиц\IMG_20211109_092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29659"/>
            <a:ext cx="2592288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09270"/>
            <a:ext cx="3074600" cy="27073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user\Desktop\фото покормите птиц\IMG_20211110_1626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736" y="3933815"/>
            <a:ext cx="2729368" cy="2683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954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покормите птиц\IMG_20211115_104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2808312" cy="2943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 покормите птиц\IMG_20211115_1046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42108"/>
            <a:ext cx="2664297" cy="2821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43204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Наблюдение на прогулке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G-3cfa9ae7e04e9b8ec6c3a4884341577f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63856"/>
            <a:ext cx="2970634" cy="3027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698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3 фото\3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654"/>
            <a:ext cx="8280920" cy="6210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303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12005"/>
            <a:ext cx="9289032" cy="727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525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42870"/>
            <a:ext cx="8964488" cy="700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240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Рекомендации родителям по прочтению художественной литературы о зимующих птицах.</a:t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совместной исследовательской работы родителей и детей «Мои наблюдения за птицами во время подкормки».</a:t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Консультация для родителей «Как и из чего можно сделать кормушку для птиц».</a:t>
            </a:r>
          </a:p>
        </p:txBody>
      </p:sp>
      <p:pic>
        <p:nvPicPr>
          <p:cNvPr id="10242" name="Picture 2" descr="C:\Users\user\Desktop\к дню матери\R.7db0229eed81faa4a090e3600d40f6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451333" cy="291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11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66429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ходе проведения акции дети много узнали о птицах. Но самое главное дети поняли, что в наших силах помогать птицам, заботиться о них и то, что мы можем и должны заботиться о наших братьях меньших.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Ведь мы - люди!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к дню матери\R.7db0229eed81faa4a090e3600d40f6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08313"/>
            <a:ext cx="3768799" cy="31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0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904656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Экологическая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акция:  «Покормите птиц»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Покормите 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птиц зимой.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Пусть со всех концов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вам слетятся, как домой,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Стайки на крыльцо.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Яшин  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Покормите птиц 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зимой»</a:t>
            </a:r>
            <a:r>
              <a:rPr lang="ru-RU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настоящее время проблема экологического воспитания дошкольников приобрела особую остроту и актуальность.  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суровую зиму особое внимание в рамках экологического воспитания уделяется охране птиц.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пернатые друзья окружают людей круглый год, приносят радость и пользу.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зимующих птиц естественный корм становится практически недоступным, многие птицы погибают от голода и холода.</a:t>
            </a:r>
            <a:b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Акция вызвала большой интерес как у воспитанников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группы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«Звездочка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 так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у их родителей.</a:t>
            </a:r>
            <a:b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к дню матери\R.7db0229eed81faa4a090e3600d40f6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699" y="5100039"/>
            <a:ext cx="1944216" cy="164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2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акции: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 Расширение знаний о жизни птиц, привлечение внимания детей и их родителей к проблеме подкормки птиц, формирование доброжелательного отношения к птицам родного края, так как они нуждаются в нашем внимании, заботе и охране.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акции: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воспитывать заботливое отношение к птицам, желание помогать им в трудных зимних условиях.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-рассмотреть роль человека в помощи птицам в зимнее время.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сделать и развесить кормушки для птиц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расширить знания детей, полученные при наблюдении за повадками птиц.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к дню матери\R.7db0229eed81faa4a090e3600d40f6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74" y="5085184"/>
            <a:ext cx="1769518" cy="149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4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родительском уголке поместили информацию об акции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фото 2016. 10.11\P1040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63284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4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400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помочь птицам,  </a:t>
            </a:r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совместно с детьми и родителями нашей группы </a:t>
            </a:r>
            <a:r>
              <a:rPr lang="ru-RU" sz="27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создали на участке «Птичью столовую» для зимующих птиц.  Для этого папы оказали помощь в изготовлении кормушек. Кормушки удобны и безопасны для птиц</a:t>
            </a:r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Вошло </a:t>
            </a:r>
            <a:r>
              <a:rPr lang="ru-RU" sz="2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хорошую привычку во время прогулок насыпать корм в кормушки.  Дети хорошо усвоили, что подкармливать птиц черным хлебом нельзя – это опасно для их жизни   Прилетающие на участок  синицы, воробьи с удовольствием угощаются предложенным кормом</a:t>
            </a:r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Больше всего на кормушки прилетало </a:t>
            </a:r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воробьёв</a:t>
            </a:r>
            <a:b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ыяснили</a:t>
            </a:r>
            <a:r>
              <a:rPr lang="ru-RU" sz="2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что синицы прилетали в те кормушки, в которые мы клали кусочки сала и </a:t>
            </a:r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семечки. </a:t>
            </a:r>
            <a:r>
              <a:rPr lang="ru-RU" sz="2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к дню матери\R.7db0229eed81faa4a090e3600d40f6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97152"/>
            <a:ext cx="2250173" cy="189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3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7гр 17.11.21\P1070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2978748" cy="23541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ser\Desktop\фото 7гр 17.11.21\P10708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308" y="3320988"/>
            <a:ext cx="4032448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user\Desktop\фото 7гр 17.11.21\IMG_20211116_0745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181"/>
            <a:ext cx="3647654" cy="5832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41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7гр 17.11.21\IMG_20211112_094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6336704" cy="48245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к дню матери\R.7db0229eed81faa4a090e3600d40f6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644" y="4073201"/>
            <a:ext cx="2976711" cy="251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188640"/>
            <a:ext cx="2458616" cy="4032448"/>
          </a:xfrm>
        </p:spPr>
        <p:txBody>
          <a:bodyPr>
            <a:normAutofit/>
          </a:bodyPr>
          <a:lstStyle/>
          <a:p>
            <a:pPr marL="0" indent="0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Трудно птицам зимовать,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Надо птицам помогать!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Распилить я попросил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досточку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еловую,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Вместе с папой смастерил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птичкину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столовую.</a:t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(А. Чепуров)</a:t>
            </a:r>
          </a:p>
        </p:txBody>
      </p:sp>
    </p:spTree>
    <p:extLst>
      <p:ext uri="{BB962C8B-B14F-4D97-AF65-F5344CB8AC3E}">
        <p14:creationId xmlns:p14="http://schemas.microsoft.com/office/powerpoint/2010/main" val="341435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Раскрашивание силуэтов птиц.</a:t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Лепка птичек.</a:t>
            </a:r>
          </a:p>
        </p:txBody>
      </p:sp>
      <p:pic>
        <p:nvPicPr>
          <p:cNvPr id="1027" name="Picture 3" descr="C:\Users\user\Desktop\фото покормите птиц\IMG_20211109_100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125790" cy="4172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user\Desktop\фото покормите птиц\IMG_20211103_111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120545" cy="3744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002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64336"/>
            <a:ext cx="5630657" cy="709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795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104</Words>
  <Application>Microsoft Office PowerPoint</Application>
  <PresentationFormat>Экран (4:3)</PresentationFormat>
  <Paragraphs>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казенное дошкольное образовательное учреждение «Детский сад Умка» Экологическая акция  « Покормите птиц зимой»</vt:lpstr>
      <vt:lpstr>Экологическая акция:  «Покормите птиц» Покормите птиц зимой. Пусть со всех концов К вам слетятся, как домой, Стайки на крыльцо. А. Яшин  «Покормите птиц зимой»  В настоящее время проблема экологического воспитания дошкольников приобрела особую остроту и актуальность.   В суровую зиму особое внимание в рамках экологического воспитания уделяется охране птиц. Именно пернатые друзья окружают людей круглый год, приносят радость и пользу.  Для зимующих птиц естественный корм становится практически недоступным, многие птицы погибают от голода и холода. Акция вызвала большой интерес как у воспитанников  группы  «Звездочка»,  так и у их родителей. </vt:lpstr>
      <vt:lpstr>Цель акции:    Расширение знаний о жизни птиц, привлечение внимания детей и их родителей к проблеме подкормки птиц, формирование доброжелательного отношения к птицам родного края, так как они нуждаются в нашем внимании, заботе и охране. Задачи акции: - воспитывать заботливое отношение к птицам, желание помогать им в трудных зимних условиях. -рассмотреть роль человека в помощи птицам в зимнее время. - сделать и развесить кормушки для птиц - расширить знания детей, полученные при наблюдении за повадками птиц. </vt:lpstr>
      <vt:lpstr>В родительском уголке поместили информацию об акции</vt:lpstr>
      <vt:lpstr>Чтобы помочь птицам,  мы совместно с детьми и родителями нашей группы  создали на участке «Птичью столовую» для зимующих птиц.  Для этого папы оказали помощь в изготовлении кормушек. Кормушки удобны и безопасны для птиц. Вошло в хорошую привычку во время прогулок насыпать корм в кормушки.  Дети хорошо усвоили, что подкармливать птиц черным хлебом нельзя – это опасно для их жизни   Прилетающие на участок  синицы, воробьи с удовольствием угощаются предложенным кормом. Больше всего на кормушки прилетало воробьёв Выяснили, что синицы прилетали в те кормушки, в которые мы клали кусочки сала и семечки.  </vt:lpstr>
      <vt:lpstr>Презентация PowerPoint</vt:lpstr>
      <vt:lpstr>Трудно птицам зимовать,  Надо птицам помогать!  Распилить я попросил досточку еловую,  Вместе с папой смастерил птичкину столовую. (А. Чепуров)</vt:lpstr>
      <vt:lpstr>Продуктивная деятельность  Раскрашивание силуэтов птиц.  Лепка птичек.</vt:lpstr>
      <vt:lpstr>Презентация PowerPoint</vt:lpstr>
      <vt:lpstr>Презентация PowerPoint</vt:lpstr>
      <vt:lpstr>Познавательно – исследовательская деятельность  Игровые упражнения и дидактические игры:  «Какая это птица», «Чья тень?», «Кто где живет?»,  «Какой птицы не стало» «Чей голос?»,  «Собери птичку»,  «Кто дальше, кто ближе»,   «Кто где сидит», «Покажи и назови»;  «Угадай по описанию»,        Рассматривание альбома «Зимующие птицы».</vt:lpstr>
      <vt:lpstr>Наблюдение на прогулке</vt:lpstr>
      <vt:lpstr>Презентация PowerPoint</vt:lpstr>
      <vt:lpstr>Презентация PowerPoint</vt:lpstr>
      <vt:lpstr>Презентация PowerPoint</vt:lpstr>
      <vt:lpstr>Работа с родителями * Рекомендации родителям по прочтению художественной литературы о зимующих птицах. * Организация совместной исследовательской работы родителей и детей «Мои наблюдения за птицами во время подкормки». * Консультация для родителей «Как и из чего можно сделать кормушку для птиц».</vt:lpstr>
      <vt:lpstr>В ходе проведения акции дети много узнали о птицах. Но самое главное дети поняли, что в наших силах помогать птицам, заботиться о них и то, что мы можем и должны заботиться о наших братьях меньших. Ведь мы - люди!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210</cp:lastModifiedBy>
  <cp:revision>30</cp:revision>
  <dcterms:created xsi:type="dcterms:W3CDTF">2015-11-22T12:16:19Z</dcterms:created>
  <dcterms:modified xsi:type="dcterms:W3CDTF">2021-11-24T04:50:44Z</dcterms:modified>
</cp:coreProperties>
</file>