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7" r:id="rId2"/>
    <p:sldId id="316" r:id="rId3"/>
    <p:sldId id="328" r:id="rId4"/>
    <p:sldId id="320" r:id="rId5"/>
    <p:sldId id="321" r:id="rId6"/>
    <p:sldId id="329" r:id="rId7"/>
    <p:sldId id="330" r:id="rId8"/>
    <p:sldId id="331" r:id="rId9"/>
    <p:sldId id="322" r:id="rId10"/>
    <p:sldId id="326" r:id="rId11"/>
    <p:sldId id="318" r:id="rId12"/>
    <p:sldId id="319" r:id="rId13"/>
    <p:sldId id="30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4" autoAdjust="0"/>
    <p:restoredTop sz="94660"/>
  </p:normalViewPr>
  <p:slideViewPr>
    <p:cSldViewPr>
      <p:cViewPr varScale="1">
        <p:scale>
          <a:sx n="64" d="100"/>
          <a:sy n="64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1217B-6CE2-4DFB-BF04-3479759D100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7302A-BEAB-48B8-BDC8-C1393185C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7302A-BEAB-48B8-BDC8-C1393185CD3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depositphotos_56053171-stock-illustration-christmas-background-with-spruce-branches.jpg"/>
          <p:cNvPicPr>
            <a:picLocks noChangeAspect="1" noChangeArrowheads="1"/>
          </p:cNvPicPr>
          <p:nvPr/>
        </p:nvPicPr>
        <p:blipFill>
          <a:blip r:embed="rId2" cstate="print"/>
          <a:srcRect t="30727" b="5443"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2132856"/>
            <a:ext cx="76328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Georgia" pitchFamily="18" charset="0"/>
              </a:rPr>
              <a:t> Новогодние  </a:t>
            </a:r>
          </a:p>
          <a:p>
            <a:pPr algn="ctr"/>
            <a:r>
              <a:rPr lang="ru-RU" sz="1000" b="1" dirty="0" smtClean="0">
                <a:solidFill>
                  <a:srgbClr val="0070C0"/>
                </a:solidFill>
                <a:latin typeface="Georgia" pitchFamily="18" charset="0"/>
              </a:rPr>
              <a:t>      </a:t>
            </a:r>
            <a:r>
              <a:rPr lang="ru-RU" sz="6600" b="1" dirty="0" smtClean="0">
                <a:solidFill>
                  <a:srgbClr val="0070C0"/>
                </a:solidFill>
                <a:latin typeface="Georgia" pitchFamily="18" charset="0"/>
              </a:rPr>
              <a:t>                 шары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4653136"/>
            <a:ext cx="63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    МКДОУ «Умка»   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   Группа «</a:t>
            </a:r>
            <a:r>
              <a:rPr lang="ru-RU" sz="2400" b="1" dirty="0" err="1" smtClean="0">
                <a:solidFill>
                  <a:srgbClr val="0070C0"/>
                </a:solidFill>
                <a:latin typeface="Georgia" pitchFamily="18" charset="0"/>
              </a:rPr>
              <a:t>Капитошка</a:t>
            </a: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»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                 воспитатель Гусарова И.П.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8" name="Picture 2" descr="C:\Users\user\Desktop\png-clipart-christmas-decoration-gold-orange-christmas-fruit-holidays-oran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3503453" cy="3016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depositphotos_56053171-stock-illustration-christmas-background-with-spruce-branches.jpg"/>
          <p:cNvPicPr>
            <a:picLocks noChangeAspect="1" noChangeArrowheads="1"/>
          </p:cNvPicPr>
          <p:nvPr/>
        </p:nvPicPr>
        <p:blipFill>
          <a:blip r:embed="rId2" cstate="print"/>
          <a:srcRect t="30727" b="5443"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0" descr="C:\Users\user\Documents\ViberDownloads\0-02-05-db40e8d155e51fa96e5e6d69c366ca653aa7857e338939112a7d0e275f461d76_fd4cdb52e43ad4ae.jpg"/>
          <p:cNvPicPr>
            <a:picLocks noChangeAspect="1" noChangeArrowheads="1"/>
          </p:cNvPicPr>
          <p:nvPr/>
        </p:nvPicPr>
        <p:blipFill>
          <a:blip r:embed="rId3" cstate="print"/>
          <a:srcRect l="1272" t="-2086" b="679"/>
          <a:stretch>
            <a:fillRect/>
          </a:stretch>
        </p:blipFill>
        <p:spPr bwMode="auto">
          <a:xfrm rot="16200000">
            <a:off x="1843954" y="612430"/>
            <a:ext cx="5111279" cy="7000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depositphotos_56053171-stock-illustration-christmas-background-with-spruce-branches.jpg"/>
          <p:cNvPicPr>
            <a:picLocks noChangeAspect="1" noChangeArrowheads="1"/>
          </p:cNvPicPr>
          <p:nvPr/>
        </p:nvPicPr>
        <p:blipFill>
          <a:blip r:embed="rId2" cstate="print"/>
          <a:srcRect t="30727" b="5443"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user\Documents\ViberDownloads\0-02-05-3de35d0e77032d2bf9d76c1fdb477ad8c137aa5c5b3ba85d5a31a721941c7e3b_13f1f0af916249fd.jpg"/>
          <p:cNvPicPr>
            <a:picLocks noChangeAspect="1" noChangeArrowheads="1"/>
          </p:cNvPicPr>
          <p:nvPr/>
        </p:nvPicPr>
        <p:blipFill>
          <a:blip r:embed="rId3" cstate="print"/>
          <a:srcRect l="1272" t="679" r="7510" b="2270"/>
          <a:stretch>
            <a:fillRect/>
          </a:stretch>
        </p:blipFill>
        <p:spPr bwMode="auto">
          <a:xfrm rot="16200000">
            <a:off x="1927736" y="456640"/>
            <a:ext cx="5233267" cy="7145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depositphotos_56053171-stock-illustration-christmas-background-with-spruce-branches.jpg"/>
          <p:cNvPicPr>
            <a:picLocks noChangeAspect="1" noChangeArrowheads="1"/>
          </p:cNvPicPr>
          <p:nvPr/>
        </p:nvPicPr>
        <p:blipFill>
          <a:blip r:embed="rId2" cstate="print"/>
          <a:srcRect t="30727" b="5443"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2" descr="C:\Users\user\Desktop\рисунки детей\0-02-05-ccd939ff2be6fd221c18704539248422e73d296c646dac1a0cc2b320d10bedf0_e7e64a6392ca0b45.jpg"/>
          <p:cNvPicPr>
            <a:picLocks noChangeAspect="1" noChangeArrowheads="1"/>
          </p:cNvPicPr>
          <p:nvPr/>
        </p:nvPicPr>
        <p:blipFill>
          <a:blip r:embed="rId3" cstate="print"/>
          <a:srcRect r="4535" b="1197"/>
          <a:stretch>
            <a:fillRect/>
          </a:stretch>
        </p:blipFill>
        <p:spPr bwMode="auto">
          <a:xfrm rot="16200000">
            <a:off x="2029408" y="282960"/>
            <a:ext cx="5229200" cy="7488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user\Desktop\Новый_год_и_рождество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depositphotos_56053171-stock-illustration-christmas-background-with-spruce-branches.jpg"/>
          <p:cNvPicPr>
            <a:picLocks noChangeAspect="1" noChangeArrowheads="1"/>
          </p:cNvPicPr>
          <p:nvPr/>
        </p:nvPicPr>
        <p:blipFill>
          <a:blip r:embed="rId2" cstate="print"/>
          <a:srcRect t="30727" b="5443"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9" descr="C:\Users\user\Documents\ViberDownloads\0-02-05-626c46643251949838eb1a0c05b33c6ced6d7d8e5e9e63a29a06356829a39a96_2895a268cd64f5a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1209" t="19724" r="9695" b="8681"/>
          <a:stretch>
            <a:fillRect/>
          </a:stretch>
        </p:blipFill>
        <p:spPr bwMode="auto">
          <a:xfrm>
            <a:off x="179512" y="1700808"/>
            <a:ext cx="309634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0" descr="C:\Users\user\Documents\ViberDownloads\0-02-05-e9f4c76f551070779daaeffbea0b1770d388c070701dc0986f54069c6dfa4fe7_fd72a5931ef2d5ee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 l="5885" t="11816" r="21327" b="3861"/>
          <a:stretch>
            <a:fillRect/>
          </a:stretch>
        </p:blipFill>
        <p:spPr bwMode="auto">
          <a:xfrm rot="16200000">
            <a:off x="6029908" y="1755068"/>
            <a:ext cx="3096344" cy="313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1" descr="C:\Users\user\Documents\ViberDownloads\0-02-05-7a250f0c64944318bb4bcf9d58acf889c31b5f3fcbd4377e284b498d3cbe7f69_6e2ca54f52a0119a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 l="7078" t="7043" r="14167" b="7043"/>
          <a:stretch>
            <a:fillRect/>
          </a:stretch>
        </p:blipFill>
        <p:spPr bwMode="auto">
          <a:xfrm rot="16200000">
            <a:off x="2965512" y="3739344"/>
            <a:ext cx="328498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depositphotos_56053171-stock-illustration-christmas-background-with-spruce-branches.jpg"/>
          <p:cNvPicPr>
            <a:picLocks noChangeAspect="1" noChangeArrowheads="1"/>
          </p:cNvPicPr>
          <p:nvPr/>
        </p:nvPicPr>
        <p:blipFill>
          <a:blip r:embed="rId2" cstate="print"/>
          <a:srcRect t="30727" b="5443"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1" descr="C:\Users\user\Documents\ViberDownloads\0-02-05-26f78a98c5835556c7482ce7e1b7ed6b1219571353658da64631387d0835a0db_55fd009a7ebc17d7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885" t="7043" r="12974" b="3861"/>
          <a:stretch>
            <a:fillRect/>
          </a:stretch>
        </p:blipFill>
        <p:spPr bwMode="auto">
          <a:xfrm rot="16200000">
            <a:off x="71500" y="1736812"/>
            <a:ext cx="324036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5" descr="C:\Users\user\Documents\ViberDownloads\0-02-05-33ebe9428522f85241ae2309c771b64ef50e8aa81646000bbd5378cdfe0cdb41_47c7c884be0a4b30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l="373" t="2270" r="14167" b="3861"/>
          <a:stretch>
            <a:fillRect/>
          </a:stretch>
        </p:blipFill>
        <p:spPr bwMode="auto">
          <a:xfrm rot="16200000">
            <a:off x="5885892" y="1755069"/>
            <a:ext cx="3384377" cy="313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2" descr="C:\Users\user\Documents\ViberDownloads\0-02-05-e2d7a8c8ac1108ed1e635b890668638e8a6ec5314987e12839ca2496c63d2aad_456d9eecdd03d73b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13045" t="679" r="8201" b="8634"/>
          <a:stretch>
            <a:fillRect/>
          </a:stretch>
        </p:blipFill>
        <p:spPr bwMode="auto">
          <a:xfrm rot="16200000">
            <a:off x="3051782" y="3293034"/>
            <a:ext cx="3240361" cy="3080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depositphotos_56053171-stock-illustration-christmas-background-with-spruce-branches.jpg"/>
          <p:cNvPicPr>
            <a:picLocks noChangeAspect="1" noChangeArrowheads="1"/>
          </p:cNvPicPr>
          <p:nvPr/>
        </p:nvPicPr>
        <p:blipFill>
          <a:blip r:embed="rId2" cstate="print"/>
          <a:srcRect t="30727" b="5443"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ocuments\ViberDownloads\0-02-05-8295f444b37eaffcd64a0f02a59cce71098876307eab0468ff00467346dcd21b_5dfdde6f9251efe7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13045" t="7043" r="12974" b="5452"/>
          <a:stretch>
            <a:fillRect/>
          </a:stretch>
        </p:blipFill>
        <p:spPr bwMode="auto">
          <a:xfrm rot="16200000">
            <a:off x="-88952" y="1717754"/>
            <a:ext cx="3165732" cy="29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:\Users\user\Documents\ViberDownloads\0-02-05-efe06495334ecaf61da09b94016216c3005bf4ca05ef6d58b604376bee57135a_c59da70fbd0900dd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l="8272" t="2270" r="16553" b="7043"/>
          <a:stretch>
            <a:fillRect/>
          </a:stretch>
        </p:blipFill>
        <p:spPr bwMode="auto">
          <a:xfrm rot="16200000">
            <a:off x="2828648" y="3674487"/>
            <a:ext cx="3342689" cy="302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user\Documents\ViberDownloads\0-02-05-ac1702223f75c0a1a07e765a210a71f2cb946498678cc4b7984fbdd6a97a5f4a_938460a5f00e1069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 l="8272" t="7043" r="8201" b="2270"/>
          <a:stretch>
            <a:fillRect/>
          </a:stretch>
        </p:blipFill>
        <p:spPr bwMode="auto">
          <a:xfrm rot="16200000">
            <a:off x="6036977" y="1892015"/>
            <a:ext cx="3226222" cy="29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depositphotos_56053171-stock-illustration-christmas-background-with-spruce-branches.jpg"/>
          <p:cNvPicPr>
            <a:picLocks noChangeAspect="1" noChangeArrowheads="1"/>
          </p:cNvPicPr>
          <p:nvPr/>
        </p:nvPicPr>
        <p:blipFill>
          <a:blip r:embed="rId2" cstate="print"/>
          <a:srcRect t="30727" b="5443"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ocuments\ViberDownloads\0-02-05-742b10608da43006b597cdc545386749cccfcb483b58e8313be940c1e800094e_1d5bdee7955ba76b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3499" t="5452" r="23713" b="14998"/>
          <a:stretch>
            <a:fillRect/>
          </a:stretch>
        </p:blipFill>
        <p:spPr bwMode="auto">
          <a:xfrm rot="16200000">
            <a:off x="5917331" y="1687116"/>
            <a:ext cx="3284985" cy="3168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user\Documents\ViberDownloads\0-02-05-838d241787c8a781347e5d18445cec381eda6a57fee96f319ca8f4a527f2f1d7_df95321f11f9c3a9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l="9917" t="7630" r="7110" b="2721"/>
          <a:stretch>
            <a:fillRect/>
          </a:stretch>
        </p:blipFill>
        <p:spPr bwMode="auto">
          <a:xfrm rot="16200000">
            <a:off x="2789548" y="3599892"/>
            <a:ext cx="3312368" cy="3203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7" descr="C:\Users\user\Documents\ViberDownloads\0-02-05-2687af64779159098dd391d14b3e48266855a096bf29d2ff16867e99a22a1a69_1559cc1aaf30f97e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 l="7078" t="8634" r="22520" b="13407"/>
          <a:stretch>
            <a:fillRect/>
          </a:stretch>
        </p:blipFill>
        <p:spPr bwMode="auto">
          <a:xfrm rot="16200000">
            <a:off x="156938" y="1795390"/>
            <a:ext cx="314149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depositphotos_56053171-stock-illustration-christmas-background-with-spruce-branches.jpg"/>
          <p:cNvPicPr>
            <a:picLocks noChangeAspect="1" noChangeArrowheads="1"/>
          </p:cNvPicPr>
          <p:nvPr/>
        </p:nvPicPr>
        <p:blipFill>
          <a:blip r:embed="rId2" cstate="print"/>
          <a:srcRect t="30727" b="5443"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9" descr="C:\Users\user\Documents\ViberDownloads\0-02-05-dcf60227223df6d8d3eb5769b02bfb46630344c15554f65e424174a99857737e_226ba0fa27f8a317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4692" t="3861" r="12974" b="3861"/>
          <a:stretch>
            <a:fillRect/>
          </a:stretch>
        </p:blipFill>
        <p:spPr bwMode="auto">
          <a:xfrm rot="16200000">
            <a:off x="2994031" y="3839871"/>
            <a:ext cx="308393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user\Documents\ViberDownloads\0-02-05-3b8a930e8c13cf8961333b48c8d3871e882c7ac66ad7e3fd214e56cd3eef8f50_cca5f0ecd016b4fe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l="9328" t="1575" r="19381" b="3076"/>
          <a:stretch>
            <a:fillRect/>
          </a:stretch>
        </p:blipFill>
        <p:spPr bwMode="auto">
          <a:xfrm>
            <a:off x="5724128" y="1988840"/>
            <a:ext cx="309634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user\Documents\ViberDownloads\0-02-05-9346dba5458f83421ce345dc8ddd56c67ec2d9e3f61077fd2ca347459df5dba9_3860dd2c65c0de9e.jpg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 l="10367" t="5452" r="27293" b="15294"/>
          <a:stretch>
            <a:fillRect/>
          </a:stretch>
        </p:blipFill>
        <p:spPr bwMode="auto">
          <a:xfrm rot="16200000">
            <a:off x="179512" y="1844824"/>
            <a:ext cx="302433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depositphotos_56053171-stock-illustration-christmas-background-with-spruce-branches.jpg"/>
          <p:cNvPicPr>
            <a:picLocks noChangeAspect="1" noChangeArrowheads="1"/>
          </p:cNvPicPr>
          <p:nvPr/>
        </p:nvPicPr>
        <p:blipFill>
          <a:blip r:embed="rId3" cstate="print"/>
          <a:srcRect t="30727" b="5443"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user\Documents\ViberDownloads\0-02-05-f6e0c71ade8281960af1865022ea957bd20f0c826c91c3df6ba2304795de305a_a7b75c9a8bbd5099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l="1209" t="14951" r="9695" b="3908"/>
          <a:stretch>
            <a:fillRect/>
          </a:stretch>
        </p:blipFill>
        <p:spPr bwMode="auto">
          <a:xfrm flipH="1">
            <a:off x="0" y="1844824"/>
            <a:ext cx="3024336" cy="3093071"/>
          </a:xfrm>
          <a:prstGeom prst="rect">
            <a:avLst/>
          </a:prstGeom>
          <a:noFill/>
        </p:spPr>
      </p:pic>
      <p:pic>
        <p:nvPicPr>
          <p:cNvPr id="8" name="Picture 14" descr="C:\Users\user\Documents\ViberDownloads\0-02-05-360817de9f768807204cd9025c4ee16826301129108651962d46a68895339c63_bc26a21253939944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 l="3499" t="2270" r="15360" b="11816"/>
          <a:stretch>
            <a:fillRect/>
          </a:stretch>
        </p:blipFill>
        <p:spPr bwMode="auto">
          <a:xfrm rot="16200000">
            <a:off x="6191672" y="1916832"/>
            <a:ext cx="3024336" cy="288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user\Documents\ViberDownloads\0-02-05-41bfdbfdf36f964f8c483052f3156dd3b3bba59ae5ec91816ae291dde613bcc0_ead6e10395d12fd6.jp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 l="8584" t="5588" r="11972" b="2303"/>
          <a:stretch>
            <a:fillRect/>
          </a:stretch>
        </p:blipFill>
        <p:spPr bwMode="auto">
          <a:xfrm rot="5400000">
            <a:off x="2915815" y="3573017"/>
            <a:ext cx="331237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depositphotos_56053171-stock-illustration-christmas-background-with-spruce-branches.jpg"/>
          <p:cNvPicPr>
            <a:picLocks noChangeAspect="1" noChangeArrowheads="1"/>
          </p:cNvPicPr>
          <p:nvPr/>
        </p:nvPicPr>
        <p:blipFill>
          <a:blip r:embed="rId2" cstate="print"/>
          <a:srcRect t="30727" b="5443"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ocuments\ViberDownloads\0-02-05-22f8eb4d484753a4cb16b340fa97e55040d2bfdd026cb6829b31cf3f1d4a493a_76e68aad0ced4e9f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8236" t="-959" r="29715" b="18227"/>
          <a:stretch>
            <a:fillRect/>
          </a:stretch>
        </p:blipFill>
        <p:spPr bwMode="auto">
          <a:xfrm rot="16200000">
            <a:off x="2915816" y="4005064"/>
            <a:ext cx="266429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ser\Documents\ViberDownloads\0-02-05-450b2b08cdf1a693ff3867ea46b467e0210693febdabe925bf9f088ffb1d0070_fc05a907123f49c1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l="7078" t="7043" r="15360" b="7043"/>
          <a:stretch>
            <a:fillRect/>
          </a:stretch>
        </p:blipFill>
        <p:spPr bwMode="auto">
          <a:xfrm rot="16200000">
            <a:off x="5665969" y="1902985"/>
            <a:ext cx="3240360" cy="312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8" descr="C:\Users\user\Documents\ViberDownloads\0-02-05-ed01b91def9506144066611c4cfef077c0ad73d0b37e92fc7aa067170b6c6563_75b1d2a209cd3f34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8252" t="6364" r="14319" b="15980"/>
          <a:stretch>
            <a:fillRect/>
          </a:stretch>
        </p:blipFill>
        <p:spPr bwMode="auto">
          <a:xfrm rot="16200000">
            <a:off x="-36004" y="1520788"/>
            <a:ext cx="302433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depositphotos_56053171-stock-illustration-christmas-background-with-spruce-branches.jpg"/>
          <p:cNvPicPr>
            <a:picLocks noChangeAspect="1" noChangeArrowheads="1"/>
          </p:cNvPicPr>
          <p:nvPr/>
        </p:nvPicPr>
        <p:blipFill>
          <a:blip r:embed="rId2" cstate="print"/>
          <a:srcRect t="30727" b="5443"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C:\Users\user\Documents\ViberDownloads\0-02-05-ee77d475ce112cd9ac5a876a1b0cd736a129f41a67e9e4eff46e230423f38934_de9b4d548dbab681.jpg"/>
          <p:cNvPicPr>
            <a:picLocks noChangeAspect="1" noChangeArrowheads="1"/>
          </p:cNvPicPr>
          <p:nvPr/>
        </p:nvPicPr>
        <p:blipFill>
          <a:blip r:embed="rId3" cstate="print"/>
          <a:srcRect l="1272" t="934" r="5541" b="-912"/>
          <a:stretch>
            <a:fillRect/>
          </a:stretch>
        </p:blipFill>
        <p:spPr bwMode="auto">
          <a:xfrm rot="16200000">
            <a:off x="1957401" y="715006"/>
            <a:ext cx="5157193" cy="7128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20</Words>
  <Application>Microsoft Office PowerPoint</Application>
  <PresentationFormat>Экран (4:3)</PresentationFormat>
  <Paragraphs>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Группа №12</dc:creator>
  <cp:lastModifiedBy>user</cp:lastModifiedBy>
  <cp:revision>3</cp:revision>
  <dcterms:created xsi:type="dcterms:W3CDTF">2022-01-04T02:26:25Z</dcterms:created>
  <dcterms:modified xsi:type="dcterms:W3CDTF">2022-01-06T08:32:13Z</dcterms:modified>
</cp:coreProperties>
</file>