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2" r:id="rId8"/>
    <p:sldId id="263" r:id="rId9"/>
    <p:sldId id="264" r:id="rId10"/>
    <p:sldId id="260" r:id="rId11"/>
    <p:sldId id="261" r:id="rId12"/>
    <p:sldId id="272" r:id="rId13"/>
    <p:sldId id="271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75" autoAdjust="0"/>
  </p:normalViewPr>
  <p:slideViewPr>
    <p:cSldViewPr>
      <p:cViewPr varScale="1">
        <p:scale>
          <a:sx n="88" d="100"/>
          <a:sy n="88" d="100"/>
        </p:scale>
        <p:origin x="-370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-119514"/>
            <a:ext cx="9252520" cy="6930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1772816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49289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«Палочки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полифункциональное дидактическое средство интеллектуального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30079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863"/>
            <a:ext cx="9144000" cy="1022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9863"/>
            <a:ext cx="9143999" cy="8279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задач с помощью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палочек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варианты мотивации)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цвета и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в коробочки, мешочки, свободное манипулирование.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разноцветных дорожек, домиков, мебели для матрёшек. Усложнение: выкладывать из палочек по рисункам, цветным схемам. Различные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коврики. </a:t>
            </a: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величине, длине, ширине, высоте, форме. Умение видеть закономерность, глазомер. </a:t>
            </a:r>
            <a:endParaRPr 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 по числовым схемам и контурам – кошечек, собачек, героев сказок, лесенок.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 по схемам из палочек, букв, слов, сказочных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героев. Пирамидка,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коврики по цифровым схемам.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 в играх типа: «Найди сокровище», «Кто быстрее к цели» и т.п. «Расшифровка старинных рукописей». Поезда с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вагончиками.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сюжетных играх.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«Сколько колёс у 2-х машин?», показать палочкой, «Сколько лет брату?» и т.п.</a:t>
            </a:r>
          </a:p>
        </p:txBody>
      </p:sp>
    </p:spTree>
    <p:extLst>
      <p:ext uri="{BB962C8B-B14F-4D97-AF65-F5344CB8AC3E}">
        <p14:creationId xmlns:p14="http://schemas.microsoft.com/office/powerpoint/2010/main" val="4359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46881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количественных представлений, порядковый счет, ориентировка в пространстве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чисел:&gt;,&lt;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лесенок(определение смежных ступенек, сколько всего ступенек, вверх, вниз от заданной ступеньки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вагончиками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(сколько вагонов, какой по счету красный, какой по порядку вагон стоит между черным и красным, левее синего)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Говорящие числа» - озвучивание «Я больше тебя, он меньше меня».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из единиц, из 2-х меньших, формирование данных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понятий. Понятия 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четных и нечётных чисел.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растут дома?» - многоэтажные: где жильцы единицы, где жильцы 2 меньших числа. «Кто в домике живет?». «Рассели числа» «Расставь номера домов». «Как зверята играли в числа».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лесенок из четных и нечетных чисел Дети «прыгая» по ступеням называют ряд четных 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нечетных чисел.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палочек, как мерки. Речевые умения. Измерение различных  предметов, обсуждение результатов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«Измерь дорожку», «Кто быстрее достигнет цели». Сказочные ситуации различной мотивации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первые занятия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357298"/>
            <a:ext cx="9144000" cy="5500702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дрей\Desktop\11 группа\IMG_20180119_10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857784" cy="364333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Picture 10" descr="C:\Users\Андрей\Desktop\11 группа\IMG_20180119_101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44" y="2500306"/>
            <a:ext cx="4800605" cy="360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«Самые любознательные»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428736"/>
            <a:ext cx="9144000" cy="5429265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ндрей\Desktop\11 группа\IMG_20180119_102758.jpg"/>
          <p:cNvPicPr>
            <a:picLocks noChangeAspect="1" noChangeArrowheads="1"/>
          </p:cNvPicPr>
          <p:nvPr/>
        </p:nvPicPr>
        <p:blipFill>
          <a:blip r:embed="rId2" cstate="print"/>
          <a:srcRect t="3969" r="28277"/>
          <a:stretch>
            <a:fillRect/>
          </a:stretch>
        </p:blipFill>
        <p:spPr bwMode="auto">
          <a:xfrm>
            <a:off x="4929190" y="1571612"/>
            <a:ext cx="3929058" cy="3945508"/>
          </a:xfrm>
          <a:prstGeom prst="rect">
            <a:avLst/>
          </a:prstGeom>
          <a:noFill/>
        </p:spPr>
      </p:pic>
      <p:pic>
        <p:nvPicPr>
          <p:cNvPr id="2050" name="Picture 2" descr="C:\Users\Андрей\Desktop\11 группа\IMG_20180119_101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500306"/>
            <a:ext cx="4800605" cy="360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836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altLang="ru-RU" sz="5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altLang="ru-RU" sz="5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altLang="ru-RU" sz="5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Ожидаемый  </a:t>
            </a:r>
            <a:r>
              <a:rPr lang="ru-RU" altLang="ru-RU" sz="5400" b="1" i="1" dirty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результат</a:t>
            </a:r>
            <a:br>
              <a:rPr lang="ru-RU" altLang="ru-RU" sz="5400" b="1" i="1" dirty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252520" cy="53732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Палочек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совместной и самостоятельной игровой деятельности, включение в учебно-образовательный процесс совершенствует процесс формирования элементарных математических представлений, повышает интерес детей к занятиям математикой, а также способствует развитию умственных способностей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1101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3564791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Бельгийский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 Джордж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универсальный дидактический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 детей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способностей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64791"/>
            <a:ext cx="9144000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палочки, </a:t>
            </a:r>
            <a:endParaRPr lang="ru-RU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еще называют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 цвете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цветными палочками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852936"/>
            <a:ext cx="3633769" cy="42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3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задачи, решаемые при помощи «Цветных палочек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цвета </a:t>
            </a:r>
            <a:endParaRPr lang="ru-RU" altLang="ru-RU" sz="3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понятием величины, длины, высоты, 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ширины; </a:t>
            </a:r>
            <a:endParaRPr lang="ru-RU" altLang="ru-RU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последовательностью чисел </a:t>
            </a:r>
            <a:endParaRPr lang="ru-RU" altLang="ru-RU" sz="3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арифметическими действиями </a:t>
            </a:r>
            <a:endParaRPr lang="ru-RU" altLang="ru-RU" sz="3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ориентироваться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пространстве;</a:t>
            </a:r>
            <a:endParaRPr lang="ru-RU" altLang="ru-RU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логическое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 мышление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ru-RU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8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116 пластмассовых палочек, 10 разных цветов и разной длины. Наименьшая палочка имеет длину 1 см., и является кубиком.  Цифры от 1до 10, знаки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действий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знаки отношений.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" y="2247741"/>
            <a:ext cx="3609145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539552" y="2060848"/>
            <a:ext cx="1236873" cy="50405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5069" y="2564904"/>
            <a:ext cx="11778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1129" y="3026569"/>
            <a:ext cx="1190631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3336" y="3488234"/>
            <a:ext cx="111921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dirty="0"/>
              <a:t> 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1841" y="3919250"/>
            <a:ext cx="124307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400" dirty="0"/>
              <a:t> 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380915"/>
            <a:ext cx="1296144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62553" y="4827284"/>
            <a:ext cx="176543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16564" y="5253127"/>
            <a:ext cx="15269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400" dirty="0"/>
              <a:t> 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63413" y="5714792"/>
            <a:ext cx="1352603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61090" y="6176457"/>
            <a:ext cx="1236236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dirty="0"/>
              <a:t>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6864" y="2795736"/>
            <a:ext cx="3915615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друг от друга отличаются цветом и размером.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палочке соответствует число, равное ее длине.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палочки одного цвета-одной длины.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палочкам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специализированные альбомы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для детей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2х- 3х лет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дорожки»   «Вместе весело играть»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https://static12.insales.ru/images/products/1/6268/6117500/albom_27_vid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940405" cy="423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atic12.insales.ru/images/products/1/2859/6122283/albom_44_ful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2899066"/>
            <a:ext cx="4752528" cy="3156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00"/>
            <a:ext cx="9144000" cy="7835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льбомы для  детей 3х-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7ми лет</a:t>
            </a:r>
          </a:p>
        </p:txBody>
      </p:sp>
      <p:pic>
        <p:nvPicPr>
          <p:cNvPr id="5" name="Рисунок 4" descr="https://static12.insales.ru/images/products/1/4287/6123711/albom_08_fu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78" y="811737"/>
            <a:ext cx="3013554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atic12.insales.ru/images/products/1/785/6595345/albom_33_fu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480"/>
            <a:ext cx="3305944" cy="429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tatic12.insales.ru/images/products/1/6023/6125447/albom_09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4" y="823057"/>
            <a:ext cx="2971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tatic12.insales.ru/images/products/1/7215/6118447/12630-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4168198"/>
            <a:ext cx="38100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На златом крыльце сидели альбом цветные палочки Кюизенера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7763" r="4028" b="9311"/>
          <a:stretch/>
        </p:blipFill>
        <p:spPr bwMode="auto">
          <a:xfrm>
            <a:off x="4527768" y="4219461"/>
            <a:ext cx="3958390" cy="2545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53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работы с палочками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82112"/>
            <a:ext cx="9144000" cy="59492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работа с детьми 2-4 лет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 простейших изображений: стул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домик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цветочек.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палочек по длине, высоте,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количеству (одна, много).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ыкладывание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квадратов, прямоугольников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ориентировка на листе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  (в середине, слева,  справа, упражнение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ряд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029" name="Picture 5" descr="https://ds03.infourok.ru/uploads/ex/0e67/000601d6-b6f843e5/64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7560" r="5672" b="7667"/>
          <a:stretch/>
        </p:blipFill>
        <p:spPr bwMode="auto">
          <a:xfrm>
            <a:off x="179512" y="2953786"/>
            <a:ext cx="5081154" cy="3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900igr.net/up/datas/88054/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9" t="15246" r="3157" b="2373"/>
          <a:stretch/>
        </p:blipFill>
        <p:spPr bwMode="auto">
          <a:xfrm rot="16200000">
            <a:off x="5610993" y="3301687"/>
            <a:ext cx="3241089" cy="3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этап: работа с детьми 4-7лет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плоскостном и объемном моделировании.</a:t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-выкладывание из палочек объектов, сюжетных картин.</a:t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палочек для освоения количественного и порядкового счета, сравнения по длине и высоте</a:t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-Образование чисел.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26562" r="2498" b="3236"/>
          <a:stretch/>
        </p:blipFill>
        <p:spPr bwMode="auto">
          <a:xfrm rot="16200000">
            <a:off x="-760342" y="3101124"/>
            <a:ext cx="4591839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36" y="2196694"/>
            <a:ext cx="6102312" cy="459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1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Игровые </a:t>
            </a:r>
            <a:r>
              <a:rPr lang="ru-RU" altLang="ru-RU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упражнения с палочками </a:t>
            </a:r>
            <a:r>
              <a:rPr lang="ru-RU" altLang="ru-RU" sz="49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Кюизенера</a:t>
            </a:r>
            <a:r>
              <a:rPr lang="ru-RU" altLang="ru-RU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:</a:t>
            </a:r>
            <a:br>
              <a:rPr lang="ru-RU" altLang="ru-RU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5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Цветные коврики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«Играем с цветом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«Измерение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палочки-мерки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«Подбери цифру»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«Цветные числа»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 порядку становись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где живет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«Составь число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«Больше - меньше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«Найди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 для палочки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«Конструирование </a:t>
            </a:r>
            <a:r>
              <a:rPr lang="ru-RU" altLang="ru-RU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</a:t>
            </a:r>
            <a:r>
              <a:rPr lang="ru-RU" altLang="ru-RU" sz="5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692697"/>
            <a:ext cx="1651811" cy="194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561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Бельгийский педагог и математик Джордж Кюизенер разработал универсальный дидактический материал для развития у детей математических способностей.  </vt:lpstr>
      <vt:lpstr>Основные задачи, решаемые при помощи «Цветных палочек Кюизенера»</vt:lpstr>
      <vt:lpstr>Комплект состоит из 116 пластмассовых палочек, 10 разных цветов и разной длины. Наименьшая палочка имеет длину 1 см., и является кубиком.  Цифры от 1до 10, знаки          действий, знаки отношений.</vt:lpstr>
      <vt:lpstr>К палочкам Кюизенера разработаны специализированные альбомы</vt:lpstr>
      <vt:lpstr>альбомы для  детей 3х- 7ми лет</vt:lpstr>
      <vt:lpstr>Способы работы с палочками</vt:lpstr>
      <vt:lpstr>               Второй этап: работа с детьми 4-7лет Упражнения в плоскостном и объемном моделировании. -выкладывание из палочек объектов, сюжетных картин. -использование палочек для освоения количественного и порядкового счета, сравнения по длине и высоте -Образование чисел.         </vt:lpstr>
      <vt:lpstr> Игровые упражнения с палочками Кюизенера: </vt:lpstr>
      <vt:lpstr>Презентация PowerPoint</vt:lpstr>
      <vt:lpstr> Развитие количественных представлений, порядковый счет, ориентировка в пространстве. Сравнение чисел:&gt;,&lt;   Строительство лесенок(определение смежных ступенек, сколько всего ступенек, вверх, вниз от заданной ступеньки ).  Поезд с вагончиками  (сколько вагонов, какой по счету красный, какой по порядку вагон стоит между черным и красным, левее синего)  «Говорящие числа» - озвучивание «Я больше тебя, он меньше меня».  Состав числа из единиц, из 2-х меньших, формирование данных понятий. Понятия четных и нечётных чисел.   «Как растут дома?» - многоэтажные: где жильцы единицы, где жильцы 2 меньших числа. «Кто в домике живет?». «Рассели числа» «Расставь номера домов». «Как зверята играли в числа». Строительство лесенок из четных и нечетных чисел Дети «прыгая» по ступеням называют ряд четных и нечетных чисел.  Использование палочек, как мерки. Речевые умения. Измерение различных  предметов, обсуждение результатов.  «Измерь дорожку», «Кто быстрее достигнет цели». Сказочные ситуации различной мотивации.  </vt:lpstr>
      <vt:lpstr>Наши первые занятия</vt:lpstr>
      <vt:lpstr>«Самые любознательные»</vt:lpstr>
      <vt:lpstr> Ожидаемый  результат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34</cp:revision>
  <dcterms:created xsi:type="dcterms:W3CDTF">2018-01-21T10:11:20Z</dcterms:created>
  <dcterms:modified xsi:type="dcterms:W3CDTF">2021-10-23T14:04:12Z</dcterms:modified>
</cp:coreProperties>
</file>