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3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1" r:id="rId2"/>
    <p:sldId id="311" r:id="rId3"/>
    <p:sldId id="301" r:id="rId4"/>
    <p:sldId id="299" r:id="rId5"/>
    <p:sldId id="274" r:id="rId6"/>
    <p:sldId id="336" r:id="rId7"/>
    <p:sldId id="333" r:id="rId8"/>
    <p:sldId id="290" r:id="rId9"/>
    <p:sldId id="291" r:id="rId10"/>
    <p:sldId id="285" r:id="rId11"/>
    <p:sldId id="314" r:id="rId12"/>
    <p:sldId id="289" r:id="rId13"/>
    <p:sldId id="328" r:id="rId14"/>
    <p:sldId id="305" r:id="rId15"/>
    <p:sldId id="288" r:id="rId16"/>
    <p:sldId id="335" r:id="rId17"/>
    <p:sldId id="325" r:id="rId18"/>
    <p:sldId id="318" r:id="rId19"/>
    <p:sldId id="302" r:id="rId20"/>
    <p:sldId id="330" r:id="rId21"/>
    <p:sldId id="332" r:id="rId22"/>
    <p:sldId id="308" r:id="rId23"/>
    <p:sldId id="309" r:id="rId24"/>
    <p:sldId id="313" r:id="rId25"/>
    <p:sldId id="280" r:id="rId26"/>
    <p:sldId id="315" r:id="rId27"/>
    <p:sldId id="284" r:id="rId28"/>
    <p:sldId id="310" r:id="rId29"/>
    <p:sldId id="278" r:id="rId30"/>
    <p:sldId id="320" r:id="rId31"/>
    <p:sldId id="304" r:id="rId32"/>
    <p:sldId id="317" r:id="rId33"/>
    <p:sldId id="326" r:id="rId3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4" d="100"/>
          <a:sy n="64" d="100"/>
        </p:scale>
        <p:origin x="-1470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16.01.2022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16.01.2022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16.01.2022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16.01.2022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../media/image2.jpeg"/><Relationship Id="rId7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Relationship Id="rId9" Type="http://schemas.openxmlformats.org/officeDocument/2006/relationships/image" Target="../media/image8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C:\Users\user\Desktop\img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6" name="Picture 2" descr="C:\Users\user\Desktop\1613539517_117-p-fon-dlya-detskoi-prezentatsii-powerpoint-119.jpg"/>
          <p:cNvPicPr>
            <a:picLocks noChangeAspect="1" noChangeArrowheads="1"/>
          </p:cNvPicPr>
          <p:nvPr/>
        </p:nvPicPr>
        <p:blipFill>
          <a:blip r:embed="rId3" cstate="print"/>
          <a:srcRect l="8929" t="7059" r="8929" b="5882"/>
          <a:stretch>
            <a:fillRect/>
          </a:stretch>
        </p:blipFill>
        <p:spPr bwMode="auto">
          <a:xfrm>
            <a:off x="1115616" y="404664"/>
            <a:ext cx="7776864" cy="590465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7" name="Прямоугольник 6"/>
          <p:cNvSpPr/>
          <p:nvPr/>
        </p:nvSpPr>
        <p:spPr>
          <a:xfrm>
            <a:off x="1547664" y="3068960"/>
            <a:ext cx="7128792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5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«РУССКАЯ  </a:t>
            </a:r>
          </a:p>
          <a:p>
            <a:r>
              <a:rPr lang="ru-RU" sz="5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            МАТРЁШКА»</a:t>
            </a:r>
            <a:endParaRPr lang="ru-RU" sz="54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289" name="Rectangle 1"/>
          <p:cNvSpPr>
            <a:spLocks noChangeArrowheads="1"/>
          </p:cNvSpPr>
          <p:nvPr/>
        </p:nvSpPr>
        <p:spPr bwMode="auto">
          <a:xfrm>
            <a:off x="4427984" y="5158260"/>
            <a:ext cx="4320480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269875" algn="just" defTabSz="914400" rtl="0" eaLnBrk="1" fontAlgn="base" latinLnBrk="0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Воспитанница МКДОУ 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«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Умка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»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                                              </a:t>
            </a:r>
          </a:p>
          <a:p>
            <a:pPr marL="0" marR="0" lvl="0" indent="269875" algn="just" defTabSz="914400" rtl="0" eaLnBrk="1" fontAlgn="base" latinLnBrk="0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b="1" dirty="0" smtClean="0">
                <a:solidFill>
                  <a:srgbClr val="333333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 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Татарникова</a:t>
            </a:r>
            <a:r>
              <a:rPr kumimoji="0" lang="ru-RU" b="1" i="0" u="none" strike="noStrike" cap="none" normalizeH="0" dirty="0" smtClean="0">
                <a:ln>
                  <a:noFill/>
                </a:ln>
                <a:solidFill>
                  <a:srgbClr val="333333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Варвара	                                         </a:t>
            </a:r>
          </a:p>
          <a:p>
            <a:pPr marL="0" marR="0" lvl="0" indent="269875" algn="just" defTabSz="914400" rtl="0" eaLnBrk="1" fontAlgn="base" latinLnBrk="0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b="1" dirty="0" smtClean="0">
                <a:solidFill>
                  <a:srgbClr val="333333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Педагог: Гусарова Ирина Петровна</a:t>
            </a:r>
            <a:endParaRPr kumimoji="0" lang="ru-RU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5580112" y="476672"/>
            <a:ext cx="3240360" cy="233910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b="1" i="1" dirty="0" smtClean="0">
                <a:solidFill>
                  <a:srgbClr val="333333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Эти яркие сестрички, </a:t>
            </a:r>
            <a:endParaRPr lang="ru-RU" sz="1000" dirty="0" smtClean="0">
              <a:latin typeface="Arial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b="1" i="1" dirty="0" smtClean="0">
                <a:solidFill>
                  <a:srgbClr val="333333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Дружно спрятали косички</a:t>
            </a:r>
            <a:br>
              <a:rPr lang="ru-RU" b="1" i="1" dirty="0" smtClean="0">
                <a:solidFill>
                  <a:srgbClr val="333333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</a:br>
            <a:r>
              <a:rPr lang="ru-RU" b="1" i="1" dirty="0" smtClean="0">
                <a:solidFill>
                  <a:srgbClr val="333333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И живут семьей одной. </a:t>
            </a:r>
            <a:endParaRPr lang="ru-RU" sz="1000" dirty="0" smtClean="0">
              <a:latin typeface="Arial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b="1" i="1" dirty="0" smtClean="0">
                <a:solidFill>
                  <a:srgbClr val="333333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Только старшую открой,</a:t>
            </a:r>
            <a:br>
              <a:rPr lang="ru-RU" b="1" i="1" dirty="0" smtClean="0">
                <a:solidFill>
                  <a:srgbClr val="333333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</a:br>
            <a:r>
              <a:rPr lang="ru-RU" b="1" i="1" dirty="0" smtClean="0">
                <a:solidFill>
                  <a:srgbClr val="333333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 ней сидит сестра другая, </a:t>
            </a:r>
            <a:endParaRPr lang="ru-RU" sz="1000" dirty="0" smtClean="0">
              <a:latin typeface="Arial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b="1" i="1" dirty="0" smtClean="0">
                <a:solidFill>
                  <a:srgbClr val="333333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 той еще сестра меньшая.</a:t>
            </a:r>
            <a:br>
              <a:rPr lang="ru-RU" b="1" i="1" dirty="0" smtClean="0">
                <a:solidFill>
                  <a:srgbClr val="333333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</a:br>
            <a:r>
              <a:rPr lang="ru-RU" b="1" i="1" dirty="0" smtClean="0">
                <a:solidFill>
                  <a:srgbClr val="333333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Доберешься ты до крошки, </a:t>
            </a:r>
            <a:endParaRPr lang="ru-RU" sz="1000" dirty="0" smtClean="0">
              <a:latin typeface="Arial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b="1" i="1" dirty="0" smtClean="0">
                <a:solidFill>
                  <a:srgbClr val="333333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Эти девицы...</a:t>
            </a:r>
            <a:r>
              <a:rPr lang="ru-RU" sz="2000" b="1" i="1" dirty="0" smtClean="0">
                <a:solidFill>
                  <a:srgbClr val="333333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endParaRPr lang="ru-RU" sz="2400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2292" name="AutoShape 4" descr="https://www.sfera-book.ru/upload/iblock/22e/22e7c691b0e27b3bf501c37021523bc1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2294" name="AutoShape 6" descr="https://www.sfera-book.ru/upload/iblock/22e/22e7c691b0e27b3bf501c37021523bc1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2" name="Picture 2" descr="C:\Users\user\Desktop\hello_html_me255481.jpg"/>
          <p:cNvPicPr>
            <a:picLocks noChangeAspect="1" noChangeArrowheads="1"/>
          </p:cNvPicPr>
          <p:nvPr/>
        </p:nvPicPr>
        <p:blipFill>
          <a:blip r:embed="rId4" cstate="print"/>
          <a:srcRect l="22274" t="2857" r="26814"/>
          <a:stretch>
            <a:fillRect/>
          </a:stretch>
        </p:blipFill>
        <p:spPr bwMode="auto">
          <a:xfrm>
            <a:off x="2339752" y="764704"/>
            <a:ext cx="1152128" cy="2448272"/>
          </a:xfrm>
          <a:prstGeom prst="rect">
            <a:avLst/>
          </a:prstGeom>
          <a:noFill/>
        </p:spPr>
      </p:pic>
      <p:pic>
        <p:nvPicPr>
          <p:cNvPr id="15" name="Picture 2" descr="C:\Users\user\Desktop\hello_html_me255481.jpg"/>
          <p:cNvPicPr>
            <a:picLocks noChangeAspect="1" noChangeArrowheads="1"/>
          </p:cNvPicPr>
          <p:nvPr/>
        </p:nvPicPr>
        <p:blipFill>
          <a:blip r:embed="rId5" cstate="print"/>
          <a:srcRect l="22274" t="2857" r="26814"/>
          <a:stretch>
            <a:fillRect/>
          </a:stretch>
        </p:blipFill>
        <p:spPr bwMode="auto">
          <a:xfrm>
            <a:off x="1403648" y="1196752"/>
            <a:ext cx="817212" cy="1736576"/>
          </a:xfrm>
          <a:prstGeom prst="rect">
            <a:avLst/>
          </a:prstGeom>
          <a:noFill/>
        </p:spPr>
      </p:pic>
      <p:pic>
        <p:nvPicPr>
          <p:cNvPr id="17" name="Picture 2" descr="C:\Users\user\Desktop\hello_html_me255481.jpg"/>
          <p:cNvPicPr>
            <a:picLocks noChangeAspect="1" noChangeArrowheads="1"/>
          </p:cNvPicPr>
          <p:nvPr/>
        </p:nvPicPr>
        <p:blipFill>
          <a:blip r:embed="rId6" cstate="print"/>
          <a:srcRect l="22274" t="2857" r="26814"/>
          <a:stretch>
            <a:fillRect/>
          </a:stretch>
        </p:blipFill>
        <p:spPr bwMode="auto">
          <a:xfrm>
            <a:off x="3419872" y="476672"/>
            <a:ext cx="546123" cy="1160512"/>
          </a:xfrm>
          <a:prstGeom prst="rect">
            <a:avLst/>
          </a:prstGeom>
          <a:noFill/>
        </p:spPr>
      </p:pic>
      <p:pic>
        <p:nvPicPr>
          <p:cNvPr id="18" name="Picture 2" descr="C:\Users\user\Desktop\hello_html_me255481.jpg"/>
          <p:cNvPicPr>
            <a:picLocks noChangeAspect="1" noChangeArrowheads="1"/>
          </p:cNvPicPr>
          <p:nvPr/>
        </p:nvPicPr>
        <p:blipFill>
          <a:blip r:embed="rId7" cstate="print"/>
          <a:srcRect l="22274" t="2857" r="26814"/>
          <a:stretch>
            <a:fillRect/>
          </a:stretch>
        </p:blipFill>
        <p:spPr bwMode="auto">
          <a:xfrm>
            <a:off x="2123728" y="548680"/>
            <a:ext cx="346752" cy="736848"/>
          </a:xfrm>
          <a:prstGeom prst="rect">
            <a:avLst/>
          </a:prstGeom>
          <a:noFill/>
        </p:spPr>
      </p:pic>
      <p:pic>
        <p:nvPicPr>
          <p:cNvPr id="19" name="Picture 2" descr="C:\Users\user\Desktop\hello_html_me255481.jpg"/>
          <p:cNvPicPr>
            <a:picLocks noChangeAspect="1" noChangeArrowheads="1"/>
          </p:cNvPicPr>
          <p:nvPr/>
        </p:nvPicPr>
        <p:blipFill>
          <a:blip r:embed="rId8" cstate="print"/>
          <a:srcRect l="22274" t="2857" r="26814"/>
          <a:stretch>
            <a:fillRect/>
          </a:stretch>
        </p:blipFill>
        <p:spPr bwMode="auto">
          <a:xfrm>
            <a:off x="3707904" y="1628800"/>
            <a:ext cx="681579" cy="1448355"/>
          </a:xfrm>
          <a:prstGeom prst="rect">
            <a:avLst/>
          </a:prstGeom>
          <a:noFill/>
        </p:spPr>
      </p:pic>
      <p:pic>
        <p:nvPicPr>
          <p:cNvPr id="16" name="Picture 4" descr="C:\Users\user\Desktop\depositphotos_97838116-stock-illustration-matryoshka-russian-folk-nesting-doll.jpg"/>
          <p:cNvPicPr>
            <a:picLocks noChangeAspect="1" noChangeArrowheads="1"/>
          </p:cNvPicPr>
          <p:nvPr/>
        </p:nvPicPr>
        <p:blipFill>
          <a:blip r:embed="rId9" cstate="print"/>
          <a:srcRect l="6408" t="9564" r="5489" b="11944"/>
          <a:stretch>
            <a:fillRect/>
          </a:stretch>
        </p:blipFill>
        <p:spPr bwMode="auto">
          <a:xfrm>
            <a:off x="1475656" y="4149080"/>
            <a:ext cx="1954503" cy="174128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Users\user\Desktop\0a898dbc220cea68a6fffabee2tf--russkij-stil-matreshka-chaj-s-molokom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lum bright="10000" contrast="10000"/>
          </a:blip>
          <a:srcRect l="1945" t="9968" r="2565" b="1434"/>
          <a:stretch>
            <a:fillRect/>
          </a:stretch>
        </p:blipFill>
        <p:spPr bwMode="auto">
          <a:xfrm>
            <a:off x="251520" y="188640"/>
            <a:ext cx="8676456" cy="634912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10" name="Picture 2" descr="C:\Users\user\Desktop\scale_1200 (2)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87624" y="188640"/>
            <a:ext cx="6552728" cy="648072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https://fs.znanio.ru/methodology/images/a6/d1/a6d1de9cd77febbce0236118fdca5a90029f35c5.jpg"/>
          <p:cNvPicPr>
            <a:picLocks noGrp="1"/>
          </p:cNvPicPr>
          <p:nvPr>
            <p:ph idx="1"/>
          </p:nvPr>
        </p:nvPicPr>
        <p:blipFill>
          <a:blip r:embed="rId2" cstate="print"/>
          <a:srcRect l="7701" t="5491" r="8180" b="4913"/>
          <a:stretch>
            <a:fillRect/>
          </a:stretch>
        </p:blipFill>
        <p:spPr bwMode="auto">
          <a:xfrm>
            <a:off x="179512" y="188640"/>
            <a:ext cx="8748464" cy="633670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user\Desktop\spmatreshka_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188640"/>
            <a:ext cx="8255633" cy="640871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https://img-fotki.yandex.ru/get/372429/199430354.20b/0_21d751_8621170f_ori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332656"/>
            <a:ext cx="8496944" cy="619268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https://i.ytimg.com/vi/o7TNSU48gZM/maxresdefault.jp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188640"/>
            <a:ext cx="8640960" cy="640871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user\Desktop\Как появились матрешки_files\rospis_matreshki-500x486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65689" y="260648"/>
            <a:ext cx="7162695" cy="640220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user\Desktop\fabrika-matreshki-iz-sergieva-posada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l="8398" t="4860" r="901" b="4938"/>
          <a:stretch>
            <a:fillRect/>
          </a:stretch>
        </p:blipFill>
        <p:spPr bwMode="auto">
          <a:xfrm>
            <a:off x="539552" y="620688"/>
            <a:ext cx="8352928" cy="561662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130" name="Picture 2" descr="C:\Users\user\Desktop\e0a029cfe75be1ce1a02ff81eae4c98b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lum bright="10000"/>
          </a:blip>
          <a:srcRect l="2490" t="14341" r="2377" b="22068"/>
          <a:stretch>
            <a:fillRect/>
          </a:stretch>
        </p:blipFill>
        <p:spPr bwMode="auto">
          <a:xfrm>
            <a:off x="395536" y="908720"/>
            <a:ext cx="8568952" cy="482453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http://travel.wmouse.ru/up/photos/album/sergiev_posad/p12_805028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lum bright="10000"/>
          </a:blip>
          <a:srcRect l="-3391" t="-5408" r="-2370" b="-5390"/>
          <a:stretch>
            <a:fillRect/>
          </a:stretch>
        </p:blipFill>
        <p:spPr bwMode="auto">
          <a:xfrm>
            <a:off x="251519" y="188640"/>
            <a:ext cx="8660599" cy="666936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58" name="Picture 2" descr="C:\Users\user\Desktop\Izobrazhenie-167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82900" y="2595721"/>
            <a:ext cx="3378200" cy="2534920"/>
          </a:xfrm>
          <a:prstGeom prst="rect">
            <a:avLst/>
          </a:prstGeom>
          <a:noFill/>
        </p:spPr>
      </p:pic>
      <p:pic>
        <p:nvPicPr>
          <p:cNvPr id="5" name="Picture 3" descr="C:\Users\user\Desktop\36028611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 t="3801"/>
          <a:stretch>
            <a:fillRect/>
          </a:stretch>
        </p:blipFill>
        <p:spPr bwMode="auto">
          <a:xfrm>
            <a:off x="971600" y="0"/>
            <a:ext cx="72008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:\Users\user\Desktop\Tak-sozdavalas-zagorskaya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260648"/>
            <a:ext cx="8161033" cy="633670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user\Desktop\674cfef6a00baa8051d36fe80626dc2b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31640" y="332656"/>
            <a:ext cx="6912768" cy="633670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user\Desktop\82f02b1789ea5647d2070d16d338a507.jpe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lum bright="10000"/>
          </a:blip>
          <a:srcRect/>
          <a:stretch>
            <a:fillRect/>
          </a:stretch>
        </p:blipFill>
        <p:spPr bwMode="auto">
          <a:xfrm flipH="1">
            <a:off x="251520" y="332656"/>
            <a:ext cx="8568953" cy="619268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:\Users\user\Desktop\excurs_58257_8981642_06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lum bright="10000"/>
          </a:blip>
          <a:srcRect l="16617" t="25867" r="15696" b="21596"/>
          <a:stretch>
            <a:fillRect/>
          </a:stretch>
        </p:blipFill>
        <p:spPr bwMode="auto">
          <a:xfrm>
            <a:off x="251520" y="260648"/>
            <a:ext cx="8595525" cy="633670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user\Desktop\r=0,1000_i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l="7324" t="10584" r="3500"/>
          <a:stretch>
            <a:fillRect/>
          </a:stretch>
        </p:blipFill>
        <p:spPr bwMode="auto">
          <a:xfrm>
            <a:off x="251520" y="260648"/>
            <a:ext cx="8618408" cy="640871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user\Desktop\matreshki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692696"/>
            <a:ext cx="8892480" cy="558924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4" name="Picture 2" descr="C:\Users\user\Desktop\38410770_MAT002700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lum contrast="10000"/>
          </a:blip>
          <a:srcRect/>
          <a:stretch>
            <a:fillRect/>
          </a:stretch>
        </p:blipFill>
        <p:spPr bwMode="auto">
          <a:xfrm>
            <a:off x="395536" y="260648"/>
            <a:ext cx="8396271" cy="640871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3" descr="C:\Users\user\Desktop\DSC_0054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260648"/>
            <a:ext cx="8583823" cy="633670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:\Users\user\Desktop\img14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188640"/>
            <a:ext cx="8640960" cy="633670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Users\user\Desktop\7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260648"/>
            <a:ext cx="8712968" cy="3058297"/>
          </a:xfrm>
          <a:prstGeom prst="rect">
            <a:avLst/>
          </a:prstGeom>
          <a:noFill/>
        </p:spPr>
      </p:pic>
      <p:pic>
        <p:nvPicPr>
          <p:cNvPr id="1028" name="Picture 4" descr="C:\Users\user\Desktop\комп-ект-ми-ых-русских-куко-matryoshka-3644225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flipH="1">
            <a:off x="0" y="3530460"/>
            <a:ext cx="8964488" cy="332754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" descr="C:\Users\user\Desktop\savva-mamontov-777-1277-1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lum bright="20000" contrast="10000"/>
          </a:blip>
          <a:srcRect/>
          <a:stretch>
            <a:fillRect/>
          </a:stretch>
        </p:blipFill>
        <p:spPr bwMode="auto">
          <a:xfrm>
            <a:off x="1979712" y="0"/>
            <a:ext cx="5149607" cy="6858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user\Desktop\86681.970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l="28266" t="-2901" r="56745" b="49241"/>
          <a:stretch>
            <a:fillRect/>
          </a:stretch>
        </p:blipFill>
        <p:spPr bwMode="auto">
          <a:xfrm>
            <a:off x="7919864" y="2492896"/>
            <a:ext cx="1224136" cy="2232248"/>
          </a:xfrm>
          <a:prstGeom prst="rect">
            <a:avLst/>
          </a:prstGeom>
          <a:noFill/>
        </p:spPr>
      </p:pic>
      <p:pic>
        <p:nvPicPr>
          <p:cNvPr id="5" name="Picture 2" descr="C:\Users\user\Desktop\86681.970.jpg"/>
          <p:cNvPicPr>
            <a:picLocks noChangeAspect="1" noChangeArrowheads="1"/>
          </p:cNvPicPr>
          <p:nvPr/>
        </p:nvPicPr>
        <p:blipFill>
          <a:blip r:embed="rId2" cstate="print"/>
          <a:srcRect r="86699" b="50691"/>
          <a:stretch>
            <a:fillRect/>
          </a:stretch>
        </p:blipFill>
        <p:spPr bwMode="auto">
          <a:xfrm>
            <a:off x="1691680" y="404664"/>
            <a:ext cx="1152128" cy="2016224"/>
          </a:xfrm>
          <a:prstGeom prst="rect">
            <a:avLst/>
          </a:prstGeom>
          <a:noFill/>
        </p:spPr>
      </p:pic>
      <p:pic>
        <p:nvPicPr>
          <p:cNvPr id="7" name="Picture 2" descr="C:\Users\user\Desktop\86681.970.jpg"/>
          <p:cNvPicPr>
            <a:picLocks noChangeAspect="1" noChangeArrowheads="1"/>
          </p:cNvPicPr>
          <p:nvPr/>
        </p:nvPicPr>
        <p:blipFill>
          <a:blip r:embed="rId2" cstate="print"/>
          <a:srcRect l="13250" t="-3771" r="71875" b="50053"/>
          <a:stretch>
            <a:fillRect/>
          </a:stretch>
        </p:blipFill>
        <p:spPr bwMode="auto">
          <a:xfrm>
            <a:off x="1619672" y="2492896"/>
            <a:ext cx="1243338" cy="2160240"/>
          </a:xfrm>
          <a:prstGeom prst="rect">
            <a:avLst/>
          </a:prstGeom>
          <a:noFill/>
        </p:spPr>
      </p:pic>
      <p:pic>
        <p:nvPicPr>
          <p:cNvPr id="8" name="Picture 2" descr="C:\Users\user\Desktop\86681.970.jpg"/>
          <p:cNvPicPr>
            <a:picLocks noChangeAspect="1" noChangeArrowheads="1"/>
          </p:cNvPicPr>
          <p:nvPr/>
        </p:nvPicPr>
        <p:blipFill>
          <a:blip r:embed="rId2" cstate="print"/>
          <a:srcRect l="85749" t="-189" r="-2499" b="51843"/>
          <a:stretch>
            <a:fillRect/>
          </a:stretch>
        </p:blipFill>
        <p:spPr bwMode="auto">
          <a:xfrm>
            <a:off x="395536" y="332656"/>
            <a:ext cx="1378496" cy="1944216"/>
          </a:xfrm>
          <a:prstGeom prst="rect">
            <a:avLst/>
          </a:prstGeom>
          <a:noFill/>
        </p:spPr>
      </p:pic>
      <p:pic>
        <p:nvPicPr>
          <p:cNvPr id="11" name="Picture 2" descr="C:\Users\user\Desktop\86681.970.jpg"/>
          <p:cNvPicPr>
            <a:picLocks noChangeAspect="1" noChangeArrowheads="1"/>
          </p:cNvPicPr>
          <p:nvPr/>
        </p:nvPicPr>
        <p:blipFill>
          <a:blip r:embed="rId2" cstate="print"/>
          <a:srcRect l="13453" t="-1980" r="71301" b="52426"/>
          <a:stretch>
            <a:fillRect/>
          </a:stretch>
        </p:blipFill>
        <p:spPr bwMode="auto">
          <a:xfrm>
            <a:off x="5364088" y="2636912"/>
            <a:ext cx="1224136" cy="1944216"/>
          </a:xfrm>
          <a:prstGeom prst="rect">
            <a:avLst/>
          </a:prstGeom>
          <a:noFill/>
        </p:spPr>
      </p:pic>
      <p:pic>
        <p:nvPicPr>
          <p:cNvPr id="12" name="Picture 2" descr="C:\Users\user\Desktop\86681.970.jpg"/>
          <p:cNvPicPr>
            <a:picLocks noChangeAspect="1" noChangeArrowheads="1"/>
          </p:cNvPicPr>
          <p:nvPr/>
        </p:nvPicPr>
        <p:blipFill>
          <a:blip r:embed="rId2" cstate="print"/>
          <a:srcRect l="56722" t="-2974" r="28006" b="49664"/>
          <a:stretch>
            <a:fillRect/>
          </a:stretch>
        </p:blipFill>
        <p:spPr bwMode="auto">
          <a:xfrm>
            <a:off x="4067944" y="2492896"/>
            <a:ext cx="1224136" cy="2088232"/>
          </a:xfrm>
          <a:prstGeom prst="rect">
            <a:avLst/>
          </a:prstGeom>
          <a:noFill/>
        </p:spPr>
      </p:pic>
      <p:pic>
        <p:nvPicPr>
          <p:cNvPr id="14" name="Picture 2" descr="C:\Users\user\Desktop\86681.970.jpg"/>
          <p:cNvPicPr>
            <a:picLocks noChangeAspect="1" noChangeArrowheads="1"/>
          </p:cNvPicPr>
          <p:nvPr/>
        </p:nvPicPr>
        <p:blipFill>
          <a:blip r:embed="rId2" cstate="print"/>
          <a:srcRect l="70966" r="-2665" b="50691"/>
          <a:stretch>
            <a:fillRect/>
          </a:stretch>
        </p:blipFill>
        <p:spPr bwMode="auto">
          <a:xfrm>
            <a:off x="395536" y="4581128"/>
            <a:ext cx="2540968" cy="1931475"/>
          </a:xfrm>
          <a:prstGeom prst="rect">
            <a:avLst/>
          </a:prstGeom>
          <a:noFill/>
        </p:spPr>
      </p:pic>
      <p:pic>
        <p:nvPicPr>
          <p:cNvPr id="15" name="Picture 2" descr="C:\Users\user\Desktop\86681.970.jpg"/>
          <p:cNvPicPr>
            <a:picLocks noChangeAspect="1" noChangeArrowheads="1"/>
          </p:cNvPicPr>
          <p:nvPr/>
        </p:nvPicPr>
        <p:blipFill>
          <a:blip r:embed="rId2" cstate="print"/>
          <a:srcRect l="57492" t="-1838" r="-2665" b="50691"/>
          <a:stretch>
            <a:fillRect/>
          </a:stretch>
        </p:blipFill>
        <p:spPr bwMode="auto">
          <a:xfrm>
            <a:off x="2843808" y="4581128"/>
            <a:ext cx="3621088" cy="2003483"/>
          </a:xfrm>
          <a:prstGeom prst="rect">
            <a:avLst/>
          </a:prstGeom>
          <a:noFill/>
        </p:spPr>
      </p:pic>
      <p:pic>
        <p:nvPicPr>
          <p:cNvPr id="16" name="Picture 2" descr="C:\Users\user\Desktop\86681.970.jpg"/>
          <p:cNvPicPr>
            <a:picLocks noChangeAspect="1" noChangeArrowheads="1"/>
          </p:cNvPicPr>
          <p:nvPr/>
        </p:nvPicPr>
        <p:blipFill>
          <a:blip r:embed="rId2" cstate="print"/>
          <a:srcRect l="27848" t="-6654" r="56404" b="49782"/>
          <a:stretch>
            <a:fillRect/>
          </a:stretch>
        </p:blipFill>
        <p:spPr bwMode="auto">
          <a:xfrm>
            <a:off x="2915816" y="2348880"/>
            <a:ext cx="1224136" cy="2232248"/>
          </a:xfrm>
          <a:prstGeom prst="rect">
            <a:avLst/>
          </a:prstGeom>
          <a:noFill/>
        </p:spPr>
      </p:pic>
      <p:pic>
        <p:nvPicPr>
          <p:cNvPr id="17" name="Picture 2" descr="C:\Users\user\Desktop\86681.970.jpg"/>
          <p:cNvPicPr>
            <a:picLocks noChangeAspect="1" noChangeArrowheads="1"/>
          </p:cNvPicPr>
          <p:nvPr/>
        </p:nvPicPr>
        <p:blipFill>
          <a:blip r:embed="rId2" cstate="print"/>
          <a:srcRect l="-898" t="-3677" r="85627" b="52205"/>
          <a:stretch>
            <a:fillRect/>
          </a:stretch>
        </p:blipFill>
        <p:spPr bwMode="auto">
          <a:xfrm>
            <a:off x="395536" y="2492896"/>
            <a:ext cx="1224136" cy="2016224"/>
          </a:xfrm>
          <a:prstGeom prst="rect">
            <a:avLst/>
          </a:prstGeom>
          <a:noFill/>
        </p:spPr>
      </p:pic>
      <p:pic>
        <p:nvPicPr>
          <p:cNvPr id="9" name="Picture 2" descr="C:\Users\user\Desktop\86681.970.jpg"/>
          <p:cNvPicPr>
            <a:picLocks noChangeAspect="1" noChangeArrowheads="1"/>
          </p:cNvPicPr>
          <p:nvPr/>
        </p:nvPicPr>
        <p:blipFill>
          <a:blip r:embed="rId2" cstate="print"/>
          <a:srcRect l="42374" t="-4632" r="42637" b="49241"/>
          <a:stretch>
            <a:fillRect/>
          </a:stretch>
        </p:blipFill>
        <p:spPr bwMode="auto">
          <a:xfrm>
            <a:off x="6300192" y="4509120"/>
            <a:ext cx="1224136" cy="2088232"/>
          </a:xfrm>
          <a:prstGeom prst="rect">
            <a:avLst/>
          </a:prstGeom>
          <a:noFill/>
        </p:spPr>
      </p:pic>
      <p:pic>
        <p:nvPicPr>
          <p:cNvPr id="18" name="Picture 2" descr="C:\Users\user\Desktop\86681.970.jpg"/>
          <p:cNvPicPr>
            <a:picLocks noChangeAspect="1" noChangeArrowheads="1"/>
          </p:cNvPicPr>
          <p:nvPr/>
        </p:nvPicPr>
        <p:blipFill>
          <a:blip r:embed="rId2" cstate="print"/>
          <a:srcRect l="13250" t="49947" r="71875" b="-1874"/>
          <a:stretch>
            <a:fillRect/>
          </a:stretch>
        </p:blipFill>
        <p:spPr bwMode="auto">
          <a:xfrm>
            <a:off x="7524328" y="4581128"/>
            <a:ext cx="1224136" cy="2088232"/>
          </a:xfrm>
          <a:prstGeom prst="rect">
            <a:avLst/>
          </a:prstGeom>
          <a:noFill/>
        </p:spPr>
      </p:pic>
      <p:pic>
        <p:nvPicPr>
          <p:cNvPr id="19" name="Picture 2" descr="C:\Users\user\Desktop\86681.970.jpg"/>
          <p:cNvPicPr>
            <a:picLocks noChangeAspect="1" noChangeArrowheads="1"/>
          </p:cNvPicPr>
          <p:nvPr/>
        </p:nvPicPr>
        <p:blipFill>
          <a:blip r:embed="rId2" cstate="print"/>
          <a:srcRect l="56874" t="49947" r="29126" b="-1874"/>
          <a:stretch>
            <a:fillRect/>
          </a:stretch>
        </p:blipFill>
        <p:spPr bwMode="auto">
          <a:xfrm>
            <a:off x="6588224" y="2564904"/>
            <a:ext cx="1152128" cy="2088232"/>
          </a:xfrm>
          <a:prstGeom prst="rect">
            <a:avLst/>
          </a:prstGeom>
          <a:noFill/>
        </p:spPr>
      </p:pic>
      <p:pic>
        <p:nvPicPr>
          <p:cNvPr id="20" name="Picture 2" descr="C:\Users\user\Desktop\86681.970.jpg"/>
          <p:cNvPicPr>
            <a:picLocks noChangeAspect="1" noChangeArrowheads="1"/>
          </p:cNvPicPr>
          <p:nvPr/>
        </p:nvPicPr>
        <p:blipFill>
          <a:blip r:embed="rId2" cstate="print"/>
          <a:srcRect l="28000" t="48156" r="42251" b="-1193"/>
          <a:stretch>
            <a:fillRect/>
          </a:stretch>
        </p:blipFill>
        <p:spPr bwMode="auto">
          <a:xfrm>
            <a:off x="6516216" y="260648"/>
            <a:ext cx="2448272" cy="2132856"/>
          </a:xfrm>
          <a:prstGeom prst="rect">
            <a:avLst/>
          </a:prstGeom>
          <a:noFill/>
        </p:spPr>
      </p:pic>
      <p:sp>
        <p:nvSpPr>
          <p:cNvPr id="21" name="Прямоугольник 20"/>
          <p:cNvSpPr/>
          <p:nvPr/>
        </p:nvSpPr>
        <p:spPr>
          <a:xfrm>
            <a:off x="2771800" y="836712"/>
            <a:ext cx="4248472" cy="12618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0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 «</a:t>
            </a:r>
            <a:r>
              <a:rPr lang="ru-RU" sz="38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НАЙДИ </a:t>
            </a:r>
          </a:p>
          <a:p>
            <a:r>
              <a:rPr lang="ru-RU" sz="38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               ПАРУ</a:t>
            </a:r>
            <a:r>
              <a:rPr lang="ru-RU" sz="30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»</a:t>
            </a:r>
            <a:endParaRPr lang="ru-RU" sz="3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6" name="Picture 2" descr="C:\Users\user\Desktop\dsc06859(custom)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lum bright="10000" contrast="10000"/>
          </a:blip>
          <a:srcRect l="2625" t="35983" r="3735" b="5567"/>
          <a:stretch>
            <a:fillRect/>
          </a:stretch>
        </p:blipFill>
        <p:spPr bwMode="auto">
          <a:xfrm>
            <a:off x="251520" y="836712"/>
            <a:ext cx="8605464" cy="504056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710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t="632" r="2695" b="7090"/>
          <a:stretch>
            <a:fillRect/>
          </a:stretch>
        </p:blipFill>
        <p:spPr bwMode="auto">
          <a:xfrm>
            <a:off x="842623" y="1628800"/>
            <a:ext cx="7257769" cy="41764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ru-RU" sz="7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  </a:t>
            </a:r>
            <a:endParaRPr lang="ru-RU" sz="72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Picture 2" descr="C:\Users\user\Desktop\291188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51720" y="0"/>
            <a:ext cx="4968551" cy="6858000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4427984" y="3717032"/>
            <a:ext cx="36004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  </a:t>
            </a:r>
            <a:endParaRPr lang="ru-RU" sz="4000" dirty="0"/>
          </a:p>
        </p:txBody>
      </p:sp>
      <p:sp>
        <p:nvSpPr>
          <p:cNvPr id="8" name="Заголовок 1"/>
          <p:cNvSpPr>
            <a:spLocks noGrp="1"/>
          </p:cNvSpPr>
          <p:nvPr>
            <p:ph type="title"/>
          </p:nvPr>
        </p:nvSpPr>
        <p:spPr>
          <a:xfrm>
            <a:off x="2555776" y="3717032"/>
            <a:ext cx="3888432" cy="2016224"/>
          </a:xfrm>
        </p:spPr>
        <p:txBody>
          <a:bodyPr>
            <a:noAutofit/>
          </a:bodyPr>
          <a:lstStyle/>
          <a:p>
            <a:r>
              <a:rPr lang="ru-RU" sz="4600" b="1" dirty="0" smtClean="0">
                <a:latin typeface="Times New Roman" pitchFamily="18" charset="0"/>
                <a:cs typeface="Times New Roman" pitchFamily="18" charset="0"/>
              </a:rPr>
              <a:t>СПАСИБО ЗА ВНИМАНИЕ</a:t>
            </a:r>
            <a:endParaRPr lang="ru-RU" sz="46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user\Desktop\abramtsevo.jpg"/>
          <p:cNvPicPr>
            <a:picLocks noChangeAspect="1" noChangeArrowheads="1"/>
          </p:cNvPicPr>
          <p:nvPr/>
        </p:nvPicPr>
        <p:blipFill>
          <a:blip r:embed="rId2" cstate="print">
            <a:lum bright="20000" contrast="10000"/>
          </a:blip>
          <a:srcRect/>
          <a:stretch>
            <a:fillRect/>
          </a:stretch>
        </p:blipFill>
        <p:spPr bwMode="auto">
          <a:xfrm>
            <a:off x="251520" y="260648"/>
            <a:ext cx="8645280" cy="626469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1" descr="C:\Users\user\Desktop\271596492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lum bright="10000" contrast="10000"/>
          </a:blip>
          <a:srcRect l="16009" r="1660" b="17902"/>
          <a:stretch>
            <a:fillRect/>
          </a:stretch>
        </p:blipFill>
        <p:spPr bwMode="auto">
          <a:xfrm>
            <a:off x="1187624" y="0"/>
            <a:ext cx="6831385" cy="666936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user\Desktop\Как появились матрешки_files\Vasiliy_Petrovich_Zvezdochkin-320x467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51720" y="243390"/>
            <a:ext cx="5184576" cy="642597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C:\Users\user\Desktop\Matryona-s-petukhom-vypoln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lum bright="10000" contrast="10000"/>
          </a:blip>
          <a:srcRect/>
          <a:stretch>
            <a:fillRect/>
          </a:stretch>
        </p:blipFill>
        <p:spPr bwMode="auto">
          <a:xfrm>
            <a:off x="1115616" y="260648"/>
            <a:ext cx="7079051" cy="633670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:\Users\user\Desktop\mat-posad-0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60648"/>
            <a:ext cx="8964488" cy="626469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user\Desktop\2_thumb_1000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lum bright="10000" contrast="10000"/>
          </a:blip>
          <a:srcRect/>
          <a:stretch>
            <a:fillRect/>
          </a:stretch>
        </p:blipFill>
        <p:spPr bwMode="auto">
          <a:xfrm>
            <a:off x="899592" y="0"/>
            <a:ext cx="7416824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Литейная">
      <a:dk1>
        <a:sysClr val="windowText" lastClr="000000"/>
      </a:dk1>
      <a:lt1>
        <a:sysClr val="window" lastClr="FFFFFF"/>
      </a:lt1>
      <a:dk2>
        <a:srgbClr val="676A55"/>
      </a:dk2>
      <a:lt2>
        <a:srgbClr val="EAEBDE"/>
      </a:lt2>
      <a:accent1>
        <a:srgbClr val="72A376"/>
      </a:accent1>
      <a:accent2>
        <a:srgbClr val="B0CCB0"/>
      </a:accent2>
      <a:accent3>
        <a:srgbClr val="A8CDD7"/>
      </a:accent3>
      <a:accent4>
        <a:srgbClr val="C0BEAF"/>
      </a:accent4>
      <a:accent5>
        <a:srgbClr val="CEC597"/>
      </a:accent5>
      <a:accent6>
        <a:srgbClr val="E8B7B7"/>
      </a:accent6>
      <a:hlink>
        <a:srgbClr val="DB5353"/>
      </a:hlink>
      <a:folHlink>
        <a:srgbClr val="903638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Foundry</Template>
  <TotalTime>1498</TotalTime>
  <Words>31</Words>
  <Application>Microsoft Office PowerPoint</Application>
  <PresentationFormat>Экран (4:3)</PresentationFormat>
  <Paragraphs>15</Paragraphs>
  <Slides>33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33</vt:i4>
      </vt:variant>
    </vt:vector>
  </HeadingPairs>
  <TitlesOfParts>
    <vt:vector size="34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  <vt:lpstr>Слайд 28</vt:lpstr>
      <vt:lpstr>Слайд 29</vt:lpstr>
      <vt:lpstr>Слайд 30</vt:lpstr>
      <vt:lpstr>Слайд 31</vt:lpstr>
      <vt:lpstr>Слайд 32</vt:lpstr>
      <vt:lpstr>СПАСИБО ЗА ВНИМАНИЕ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Группа №12</dc:creator>
  <cp:lastModifiedBy>user</cp:lastModifiedBy>
  <cp:revision>9</cp:revision>
  <dcterms:created xsi:type="dcterms:W3CDTF">2021-12-09T10:14:42Z</dcterms:created>
  <dcterms:modified xsi:type="dcterms:W3CDTF">2022-01-15T16:28:16Z</dcterms:modified>
</cp:coreProperties>
</file>