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73" r:id="rId3"/>
    <p:sldId id="272" r:id="rId4"/>
    <p:sldId id="298" r:id="rId5"/>
    <p:sldId id="281" r:id="rId6"/>
    <p:sldId id="268" r:id="rId7"/>
    <p:sldId id="280" r:id="rId8"/>
    <p:sldId id="275" r:id="rId9"/>
    <p:sldId id="276" r:id="rId10"/>
    <p:sldId id="267" r:id="rId11"/>
    <p:sldId id="271" r:id="rId12"/>
    <p:sldId id="278" r:id="rId13"/>
    <p:sldId id="270" r:id="rId14"/>
    <p:sldId id="299" r:id="rId15"/>
    <p:sldId id="279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97E48-9FD5-4547-B2B0-538D89F70FE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CE8C4-2CEB-430F-AAF2-F9CD117FC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2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http://novogireevo.mos.ru/26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source:%20http://ljubimyj-detskij.ru/zagadki/279-detyam-zagadki-o-derevyakh-el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ОБЛОЖКИ\zimnii-fon-dlya-prezentacii-15.jpg"/>
          <p:cNvPicPr>
            <a:picLocks noChangeAspect="1" noChangeArrowheads="1"/>
          </p:cNvPicPr>
          <p:nvPr/>
        </p:nvPicPr>
        <p:blipFill>
          <a:blip r:embed="rId2" cstate="print"/>
          <a:srcRect l="5397" t="7721" r="2000" b="57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907704" y="1556792"/>
            <a:ext cx="7236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ЭКОЛОГИЧЕСКИЙ    ПРОЕКТ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«ЖИВИ  ЁЛОЧКА»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2996952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Человеку что надо для счастья?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Мира, солнца, здоровья, любви.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Пусть подальше уходят ненастья,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А природу, мой друг, береги!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4725144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 и провела: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воспитатель МКДОУ Детского сада «Умка»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1809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Гусарова Ирина Петровна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im0-tub-ru.yandex.net/i?id=968877efbecb791f4f8372cb954302fd&amp;n=33&amp;h=215&amp;w=148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36912"/>
            <a:ext cx="1473170" cy="199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Pictures\подложки\s120зз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331640" y="671192"/>
            <a:ext cx="7200800" cy="22467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Продукты реализации проекта: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папки стихов о ёлочке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папки загадки о ёлочке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выставки рисунков «Лесная красавица»;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презентации " Сохраним хвойные леса»;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проекта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городской экологической акции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«Ёлочка»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 l="8020" t="24273" r="63772" b="9501"/>
          <a:stretch>
            <a:fillRect/>
          </a:stretch>
        </p:blipFill>
        <p:spPr bwMode="auto">
          <a:xfrm>
            <a:off x="4788024" y="4293096"/>
            <a:ext cx="1512715" cy="1996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36799" t="28172" r="20033" b="14735"/>
          <a:stretch>
            <a:fillRect/>
          </a:stretch>
        </p:blipFill>
        <p:spPr bwMode="auto">
          <a:xfrm>
            <a:off x="6804248" y="260648"/>
            <a:ext cx="1986428" cy="147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372200" y="3429000"/>
            <a:ext cx="2771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нам она на Новый год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Прямо из лесу придёт.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душистою смолой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Дом наполнит твой и мой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3140968"/>
            <a:ext cx="3312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она, как ребенок,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лесу на опушке стоит,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завтра – нарядна и колка-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квартире народ веселит.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после волшебного бала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Забудут ее – как всегда.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пожелтела, опала…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умирает… Беда…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Зачем же губить понапрасну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Зеленую эту красу?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была так прекрасна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зимнем белом лесу.</a:t>
            </a:r>
          </a:p>
        </p:txBody>
      </p:sp>
      <p:pic>
        <p:nvPicPr>
          <p:cNvPr id="13" name="Picture 5" descr="C:\Users\user\Desktop\20171221_163705.jpg"/>
          <p:cNvPicPr>
            <a:picLocks noChangeAspect="1" noChangeArrowheads="1"/>
          </p:cNvPicPr>
          <p:nvPr/>
        </p:nvPicPr>
        <p:blipFill>
          <a:blip r:embed="rId5" cstate="print"/>
          <a:srcRect t="4350" r="7022"/>
          <a:stretch>
            <a:fillRect/>
          </a:stretch>
        </p:blipFill>
        <p:spPr bwMode="auto">
          <a:xfrm>
            <a:off x="7236296" y="2204864"/>
            <a:ext cx="1658665" cy="1151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Pictures\подложки\s120зз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G:\ёлочка\Новая папка\100_3049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rot="5400000">
            <a:off x="1330871" y="621457"/>
            <a:ext cx="2598440" cy="2164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G:\ёлочка\Новая папка\100_3053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 rot="5400000">
            <a:off x="6299423" y="909489"/>
            <a:ext cx="2742456" cy="230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user\Desktop\20171221_163705.jpg"/>
          <p:cNvPicPr>
            <a:picLocks noChangeAspect="1" noChangeArrowheads="1"/>
          </p:cNvPicPr>
          <p:nvPr/>
        </p:nvPicPr>
        <p:blipFill>
          <a:blip r:embed="rId5" cstate="print"/>
          <a:srcRect t="4350" r="7022"/>
          <a:stretch>
            <a:fillRect/>
          </a:stretch>
        </p:blipFill>
        <p:spPr bwMode="auto">
          <a:xfrm>
            <a:off x="1403648" y="2996952"/>
            <a:ext cx="2592288" cy="179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er\Desktop\20171221_163613.jpg"/>
          <p:cNvPicPr>
            <a:picLocks noChangeAspect="1" noChangeArrowheads="1"/>
          </p:cNvPicPr>
          <p:nvPr/>
        </p:nvPicPr>
        <p:blipFill>
          <a:blip r:embed="rId6" cstate="print"/>
          <a:srcRect l="2859" t="2288" r="9642"/>
          <a:stretch>
            <a:fillRect/>
          </a:stretch>
        </p:blipFill>
        <p:spPr bwMode="auto">
          <a:xfrm>
            <a:off x="6197872" y="4581128"/>
            <a:ext cx="2622600" cy="17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user\Desktop\20171221_163808.jpg"/>
          <p:cNvPicPr>
            <a:picLocks noChangeAspect="1" noChangeArrowheads="1"/>
          </p:cNvPicPr>
          <p:nvPr/>
        </p:nvPicPr>
        <p:blipFill>
          <a:blip r:embed="rId7" cstate="print"/>
          <a:srcRect l="8776" t="-4014" r="22477" b="2600"/>
          <a:stretch>
            <a:fillRect/>
          </a:stretch>
        </p:blipFill>
        <p:spPr bwMode="auto">
          <a:xfrm rot="5400000">
            <a:off x="4220387" y="3780613"/>
            <a:ext cx="2232246" cy="167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Users\user\Desktop\20171221_1637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3644" y="4797152"/>
            <a:ext cx="2910954" cy="1637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 descr="C:\Users\user\Documents\ViberDownloads\0-02-05-8c444b4313c5c24c0a3ab0a1ae24c4480e502ee7102492885c75eaf3414d2981_6b9a0ca824eb3c6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29962" y="764704"/>
            <a:ext cx="1644830" cy="219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Pictures\подложки\s120зз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619672" y="5050415"/>
            <a:ext cx="4392488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331640" y="3566422"/>
            <a:ext cx="74888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радости у детей при развешивании листовок в своем микрорайоне, от того что они внесли свой вклад в сбережении зеленой красавицы.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4" descr="http://novogireevo.mos.ru/26.jpg"/>
          <p:cNvPicPr>
            <a:picLocks/>
          </p:cNvPicPr>
          <p:nvPr/>
        </p:nvPicPr>
        <p:blipFill>
          <a:blip r:embed="rId3" r:link="rId4" cstate="print">
            <a:lum bright="10000"/>
          </a:blip>
          <a:srcRect/>
          <a:stretch>
            <a:fillRect/>
          </a:stretch>
        </p:blipFill>
        <p:spPr bwMode="auto">
          <a:xfrm>
            <a:off x="2699792" y="4725144"/>
            <a:ext cx="2310408" cy="1613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475656" y="692696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работы  были выставлены на выставку в фойе детского сада и украсили нашу группу к новогоднему празднику. </a:t>
            </a:r>
            <a:endParaRPr lang="ru-RU" sz="2000" dirty="0"/>
          </a:p>
        </p:txBody>
      </p:sp>
      <p:pic>
        <p:nvPicPr>
          <p:cNvPr id="13" name="Picture 9" descr="C:\Users\user\Documents\ViberDownloads\0-02-05-6bc6f1c280e3e8b40e5dadf4a9b849fedf43ca78cd68c7183b8eae1e6c484ef8_16c2823cfa7c9a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700808"/>
            <a:ext cx="2334179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Users\user\Documents\ViberDownloads\0-02-0a-d9f4a5a8d90fab458d18353d3c9b1e3e20841f5153a32056e1fdf8b7ca3ad879_ed329914430a0340.jpg"/>
          <p:cNvPicPr>
            <a:picLocks noChangeAspect="1" noChangeArrowheads="1"/>
          </p:cNvPicPr>
          <p:nvPr/>
        </p:nvPicPr>
        <p:blipFill>
          <a:blip r:embed="rId6" cstate="print"/>
          <a:srcRect l="3545" t="14951"/>
          <a:stretch>
            <a:fillRect/>
          </a:stretch>
        </p:blipFill>
        <p:spPr bwMode="auto">
          <a:xfrm>
            <a:off x="6012160" y="4509120"/>
            <a:ext cx="1623732" cy="1908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0" descr="C:\Users\user\Documents\ViberDownloads\0-02-05-9c8909fa817175b007386850685c7fb30ef443a3530426a3aa23189819365a8f_3766e911057483a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548680"/>
            <a:ext cx="156617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Pictures\подложки\s120зз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7" descr="http://osinform.ru/uploads/posts/2015-12/1450681775_lorp1hozt74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85184"/>
            <a:ext cx="1449909" cy="119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403648" y="404664"/>
            <a:ext cx="727280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Милые, добрые люди! Давайте попробуем встретить Новый год с искусственной ёлочкой – ведь они бывают такие красивые и служат не один год. А для запаха свой дом, квартиру можно украсить хвойными веточками или букетами.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358775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рубите её, а оставьте в лесу,-</a:t>
            </a: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вам запах еловый в горсти принесу,</a:t>
            </a: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шаров разноцветных сверкающий звон</a:t>
            </a: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наполнит звучаньем хрустальный плафон.</a:t>
            </a: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Будут свечи, хлопушки, огни, серпантин</a:t>
            </a: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Ну, а елку мы сами в лесу навестим…</a:t>
            </a: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Погрустим в тишине, помечтаем о ней-</a:t>
            </a: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 ,где россыпь иголок и множество пней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Подумаем в новогоднюю ночь о сохраненном нами деревце, улыбнемся этому миру и тихо скажем «Ёлочка, живи!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ello_html_m7429b2cb.gif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517232"/>
            <a:ext cx="3811905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Pictures\подложки\s120зз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260648"/>
            <a:ext cx="748883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</a:t>
            </a:r>
            <a:r>
              <a:rPr lang="ru-RU" sz="2200" b="1" i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800" b="1" i="1" u="sng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lang="ru-RU" sz="400" b="1" i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" b="1" i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детьми нашей группы реализован проект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Живи ёлочка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1809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Дети узнали много нового интересного о роли ели в экосистеме леса, ее хозяйственном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использовании.</a:t>
            </a:r>
          </a:p>
          <a:p>
            <a:pPr lvl="0" indent="1809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ребята стали бережнее относиться к бумаге, книгам, познакомились с работой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лесничества, научились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использовать для ручного труда природные дары (шишки, веточки и т.д.), не причиняя вреда природе.</a:t>
            </a:r>
          </a:p>
          <a:p>
            <a:pPr lvl="0" indent="1809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самое главное, дети прониклись сочувствием к загубленным елочкам, приложили усилия к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тому, чтобы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допустить подобных ситуаций. После опроса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родителей мы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выяснили, что из 20 семей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участвовавших в проекте, многие купили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809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искусственные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елочки.    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1715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8" name="Picture 2" descr="C:\Users\user\Pictures\ёлки\iK8QVOA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8106">
            <a:off x="6799090" y="5146393"/>
            <a:ext cx="1071149" cy="11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Pictures\подложки\s120зз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548680"/>
            <a:ext cx="734481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Проект «Елочка, живи!» с такими интересными мероприятиями обязательно отложится в памяти детей, и они будут бережно относиться к природе. Такие акции укрепляют детско-родительские отношения, формируют ценностное отношение к близким людям</a:t>
            </a:r>
          </a:p>
          <a:p>
            <a:pPr algn="just">
              <a:buNone/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538163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любим лес в любое время года,</a:t>
            </a:r>
          </a:p>
          <a:p>
            <a:pPr indent="538163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слышим речек медленную речь…</a:t>
            </a:r>
          </a:p>
          <a:p>
            <a:pPr indent="538163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Всё это называется природа,</a:t>
            </a:r>
          </a:p>
          <a:p>
            <a:pPr indent="538163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Давайте же всегда её беречь!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Пляцковский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 оправдал наши надежды!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www.playcast.ru/uploads/2014/01/23/721267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09120"/>
            <a:ext cx="310654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4" descr="http://mbougavrilovka2.68edu.ru/wp-content/uploads/2013/01/2-z6-0c1174f0-5324-45b9-b34e-6ce1f921c58c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5218" t="1051" r="24858"/>
          <a:stretch>
            <a:fillRect/>
          </a:stretch>
        </p:blipFill>
        <p:spPr bwMode="auto">
          <a:xfrm>
            <a:off x="6804248" y="2204864"/>
            <a:ext cx="1656184" cy="161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Pictures\подложки\s120зз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9" y="3284984"/>
            <a:ext cx="72007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СПАСИБО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ВНИМАНИЕ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475656" y="125624"/>
            <a:ext cx="676875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3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3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s://im0-tub-ru.yandex.net/i?id=968877efbecb791f4f8372cb954302fd&amp;n=33&amp;h=215&amp;w=148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52736"/>
            <a:ext cx="1434173" cy="161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1835696" y="764704"/>
            <a:ext cx="5022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Ну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что же за праздник без ёлки?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Ты природу губить не спеши.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Много их пропадает без толку,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Губит их человек без души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подложки\s120зз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03648" y="548680"/>
            <a:ext cx="73448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5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Издавна известно, что новогодняя зимняя зелёная красавица украшает наш дом, создаёт праздничное настроение и уют. В связи с приближением Новогодних праздников, потребность в лесных красавицах возрастает, что активизирует деятельность браконьеров, уничтожающих хвойные деревья в скверах, парках и лесах. И напротив, вид засохших «красавиц», выброшенных после праздника на свалку, помойку навевает тоску и печаль. Сколько же их погибает, столько лет растущих, ради праздного интереса!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Видя, как варварски уничтожаются эти деревья, мы всерьёз задумались над этой проблемой. Возник главный вопрос: - Как не допустить гибели елей и сосен и плохого настроения от понимания того, что сделано это нашими руками?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На сегодняшний день актуальная проблема, это 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чтобы новогодние красавицы не валялись на свалках.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im0-tub-ru.yandex.net/i?id=968877efbecb791f4f8372cb954302fd&amp;n=33&amp;h=215&amp;w=148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85184"/>
            <a:ext cx="1185138" cy="1205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подложки\s120зз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404664"/>
            <a:ext cx="74888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488" indent="3587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у детей  и родителей экологической культуры, направленной на гармоничное взаимодействие человека с окружающей природной средой.</a:t>
            </a:r>
          </a:p>
          <a:p>
            <a:pPr algn="just">
              <a:buNone/>
            </a:pP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0488" indent="3587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у подрастающего поколения патриотизма и любви к родной природе;  гуманное, бережное отношение к хвойным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деревьям.</a:t>
            </a:r>
          </a:p>
          <a:p>
            <a:pPr marL="90488" indent="3587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кругозора детей и обогащения словарного запаса речи детей;</a:t>
            </a:r>
          </a:p>
          <a:p>
            <a:pPr marL="90488" indent="3587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способностей, эстетических чувств, фантазии.</a:t>
            </a:r>
          </a:p>
          <a:p>
            <a:pPr marL="90488" indent="3587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Уточнить представления детей о добрых и злых поступках и их последствиях, развивать умения высказывать свою точку зрения; побуждать детей к положительным поступкам и делам;</a:t>
            </a:r>
          </a:p>
          <a:p>
            <a:pPr marL="90488" indent="3587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Привлечь внимание жителей нашего города (детей, их родителей) к проблеме сохранения хвойных деревьев в период предновогодних и новогодних праздников с помощью листовок.</a:t>
            </a:r>
          </a:p>
          <a:p>
            <a:pPr marL="90488" indent="3587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Укреплять детско-родительские отношения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Pictures\подложки\s120зз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751344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i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социально-личностный, общественно-полезный, практико-ориентированный, краткосрочный.</a:t>
            </a:r>
          </a:p>
          <a:p>
            <a:pPr>
              <a:lnSpc>
                <a:spcPct val="150000"/>
              </a:lnSpc>
            </a:pPr>
            <a:r>
              <a:rPr lang="ru-RU" sz="2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Дети подготовительной группы  (6-7 лет),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 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родители, воспитатели группы (реализация),  заместитель заведующего по ВМР (контроль).</a:t>
            </a:r>
          </a:p>
          <a:p>
            <a:pPr algn="just">
              <a:lnSpc>
                <a:spcPct val="150000"/>
              </a:lnSpc>
            </a:pPr>
            <a:r>
              <a:rPr lang="ru-RU" sz="2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Активные участники проекта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Дзюбенко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Арсений,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Ветошникова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Алиса, Писарев Никита,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Завацкий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Иван, Осипов,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Похоруков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Андрей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конечно же родители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Pictures\подложки\s120зз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619672" y="476672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Постановка проблемы, вхождение в игровую ситуа</a:t>
            </a:r>
            <a:r>
              <a:rPr lang="ru-RU" b="1" i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цию.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Детям пришло письмо из лесу  от зверей, в котором они рассказали, что люди безжалостно вырубают елочки.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cliparts.co/cliparts/kiM/K4B/kiMK4By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08920"/>
            <a:ext cx="2958976" cy="2676816"/>
          </a:xfrm>
          <a:prstGeom prst="rect">
            <a:avLst/>
          </a:prstGeom>
          <a:noFill/>
        </p:spPr>
      </p:pic>
      <p:pic>
        <p:nvPicPr>
          <p:cNvPr id="11" name="Picture 2" descr="https://doc4web.ru/uploads/files/26/25640/hello_html_m247df46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0992" y="2348880"/>
            <a:ext cx="2308912" cy="2693640"/>
          </a:xfrm>
          <a:prstGeom prst="rect">
            <a:avLst/>
          </a:prstGeom>
          <a:noFill/>
        </p:spPr>
      </p:pic>
      <p:pic>
        <p:nvPicPr>
          <p:cNvPr id="12" name="Picture 2" descr="https://doc4web.ru/uploads/files/26/25640/hello_html_m247df46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437112"/>
            <a:ext cx="1455072" cy="1697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Pictures\подложки\s120зз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331641" y="303650"/>
            <a:ext cx="74888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детьми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Наблюдения за елкой на участке детского сада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Беседа «Заступимся за елочку», «Сохраним лесных красавиц», «Человек друг или враг?»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Чтение различной художественной литературы по теме, заучивание стихотворений о елочке наизусть, рассказывание стихотворений родным и близким;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 «Что такое хорошо, что такое плохо», «Как помочь лесам?», «Друзья природы» «Знатоки природы», «Правила поведения в лесу»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«Собери ёлочку»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др.;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«Ёлочка»; «Хвойный лес»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проблемных ситуаций «Как поступить»,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Выкладывание ёлочки из счётных палочек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Просмотр презентации: «Не губите елки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!»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Вызвать у детей желание совершать добрые поступки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Развешивание  листовок и молний, призывающих беречь хвойные деревья в своём  микрорайоне.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группы к новому году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Pictures\подложки\s120зз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332657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2698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ёлочек</a:t>
            </a:r>
          </a:p>
          <a:p>
            <a:pPr lvl="0" indent="2698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Помощь в составлении сказок и рассказов о ёлочке.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Помощь в изготовлении листовок о сохранении пород хвойных деревьев : "Не рубите, люди елки!"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Развешивание  листовок и молний, призывающих беречь хвойные деревья в своём  микрорайоне.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69875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Участие в городской экологической акции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«Ёлочка, живи!»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https://im0-tub-ru.yandex.net/i?id=413d6012087c1d424dd72dea77a1f3b6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293096"/>
            <a:ext cx="302433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Pictures\подложки\s120зз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 descr="C:\Users\user\Documents\ViberDownloads\0-02-05-267f9ffeea7d2242f7167d78d7fac3c84fa0d70e7d239a2c0bbed26f5ed72ce3_860bbd7d02dec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284984"/>
            <a:ext cx="1632496" cy="2176661"/>
          </a:xfrm>
          <a:prstGeom prst="rect">
            <a:avLst/>
          </a:prstGeom>
          <a:noFill/>
        </p:spPr>
      </p:pic>
      <p:pic>
        <p:nvPicPr>
          <p:cNvPr id="7" name="Picture 2" descr="C:\Users\user\Documents\ViberDownloads\0-02-05-783c79ac61699e914f442a5e7c82c4d8e269afb068ca026f1f817d7db50cb6b3_50ba6363a7005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933056"/>
            <a:ext cx="1707970" cy="2277293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429000"/>
            <a:ext cx="1590824" cy="212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149080"/>
            <a:ext cx="1512168" cy="205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691680" y="476672"/>
            <a:ext cx="56886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www.maam.ru/upload/blogs/52f3cecb267f01e3e2fdba69d61cf852.jpg.jp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1678329" cy="187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shopingbasket.ru/img/2015/070602/2027644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201622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maam.ru/upload/blogs/detsad-291194-1419618042.jpg"/>
          <p:cNvPicPr/>
          <p:nvPr/>
        </p:nvPicPr>
        <p:blipFill>
          <a:blip r:embed="rId9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1823932" cy="1875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Содержимое 4" descr="http://god2017.su/wp-content/uploads/2016/07/stengazeta-na-novyj-god-2017-svoimi-rukami-shablony-elka-2.gif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608640" cy="2193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Pictures\подложки\s120зз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6" descr="C:\Users\user\Documents\ViberDownloads\0-02-05-eebbc6992a439bc48f2ef0a3a38b72f6faa698fb410684de786df7f86d5ed2c4_7aeaccefa92cdee1.jpg"/>
          <p:cNvPicPr>
            <a:picLocks noChangeAspect="1" noChangeArrowheads="1"/>
          </p:cNvPicPr>
          <p:nvPr/>
        </p:nvPicPr>
        <p:blipFill>
          <a:blip r:embed="rId3" cstate="print"/>
          <a:srcRect l="12030" r="15845" b="26182"/>
          <a:stretch>
            <a:fillRect/>
          </a:stretch>
        </p:blipFill>
        <p:spPr bwMode="auto">
          <a:xfrm>
            <a:off x="6660232" y="548680"/>
            <a:ext cx="1800200" cy="245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C:\Users\user\Documents\ViberDownloads\0-02-05-b96780d505c3490f00aae0b1ac41dbe337da80b168b2debce0044fe87ca6d23d_af699793eeefa64.jpg"/>
          <p:cNvPicPr>
            <a:picLocks noChangeAspect="1" noChangeArrowheads="1"/>
          </p:cNvPicPr>
          <p:nvPr/>
        </p:nvPicPr>
        <p:blipFill>
          <a:blip r:embed="rId4" cstate="print"/>
          <a:srcRect l="256" t="7138" r="1679" b="7279"/>
          <a:stretch>
            <a:fillRect/>
          </a:stretch>
        </p:blipFill>
        <p:spPr bwMode="auto">
          <a:xfrm>
            <a:off x="3347864" y="908720"/>
            <a:ext cx="3080341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print"/>
          <a:srcRect t="14951" r="5238"/>
          <a:stretch>
            <a:fillRect/>
          </a:stretch>
        </p:blipFill>
        <p:spPr bwMode="auto">
          <a:xfrm>
            <a:off x="1331640" y="620688"/>
            <a:ext cx="184038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user\Documents\ViberDownloads\0-02-05-2744b09ac56c65a8184abbc8172e432b00cbc7d79d1cc1875a4463cdd70207ec_64d170c2584548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284984"/>
            <a:ext cx="2086012" cy="2781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user\Documents\ViberDownloads\0-02-05-fb59ad618597c5fe3e27394ef31468dd5b1611b135b80fe1b61b76cd48fda0db_bf6b0d7ad8408ff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3140968"/>
            <a:ext cx="2374044" cy="3165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2440</TotalTime>
  <Words>814</Words>
  <Application>Microsoft Office PowerPoint</Application>
  <PresentationFormat>Экран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Группа №12</dc:creator>
  <cp:lastModifiedBy>user</cp:lastModifiedBy>
  <cp:revision>6</cp:revision>
  <dcterms:created xsi:type="dcterms:W3CDTF">2021-12-09T10:38:18Z</dcterms:created>
  <dcterms:modified xsi:type="dcterms:W3CDTF">2021-12-22T00:21:06Z</dcterms:modified>
</cp:coreProperties>
</file>