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6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Профилактика ПАВ\aktsiia-posviashchiennaia-dniu-pamiati-zhiertv-tierrorizma-pamiati-zhiertv-bieslana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" y="404664"/>
            <a:ext cx="9142699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3 Сетнября Антитеррор\ec9766ffb305b2bbaad5cee96dc19d7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3 Сетнября Антитеррор\hclDnrl3y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6" y="0"/>
            <a:ext cx="91678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YandexDisk\Загрузки\upl_1598107882_169635_1y1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1313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Пользователь Windows</cp:lastModifiedBy>
  <cp:revision>1</cp:revision>
  <dcterms:created xsi:type="dcterms:W3CDTF">2021-06-23T17:55:38Z</dcterms:created>
  <dcterms:modified xsi:type="dcterms:W3CDTF">2021-09-03T06:20:13Z</dcterms:modified>
</cp:coreProperties>
</file>