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microsoft.com/office/2007/relationships/hdphoto" Target="../media/hdphoto6.wdp"/><Relationship Id="rId7" Type="http://schemas.microsoft.com/office/2007/relationships/hdphoto" Target="../media/hdphoto7.wdp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9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4.wdp"/><Relationship Id="rId3" Type="http://schemas.openxmlformats.org/officeDocument/2006/relationships/image" Target="../media/image17.png"/><Relationship Id="rId7" Type="http://schemas.microsoft.com/office/2007/relationships/hdphoto" Target="../media/hdphoto11.wdp"/><Relationship Id="rId12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12.wdp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microsoft.com/office/2007/relationships/hdphoto" Target="../media/hdphoto15.wdp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3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microsoft.com/office/2007/relationships/hdphoto" Target="../media/hdphoto2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microsoft.com/office/2007/relationships/hdphoto" Target="../media/hdphoto21.wdp"/><Relationship Id="rId4" Type="http://schemas.microsoft.com/office/2007/relationships/hdphoto" Target="../media/hdphoto18.wdp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microsoft.com/office/2007/relationships/hdphoto" Target="../media/hdphoto23.wdp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3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203848" y="4509120"/>
            <a:ext cx="5637010" cy="882119"/>
          </a:xfrm>
        </p:spPr>
        <p:txBody>
          <a:bodyPr>
            <a:noAutofit/>
          </a:bodyPr>
          <a:lstStyle/>
          <a:p>
            <a:pPr algn="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Составила:</a:t>
            </a:r>
          </a:p>
          <a:p>
            <a:pPr algn="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 МКДОУ детский сад «Умка»</a:t>
            </a:r>
          </a:p>
          <a:p>
            <a:pPr algn="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Гордеева Надежда Николаевна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99592" y="1563825"/>
            <a:ext cx="7175351" cy="1793167"/>
          </a:xfrm>
          <a:effectLst/>
        </p:spPr>
        <p:txBody>
          <a:bodyPr/>
          <a:lstStyle/>
          <a:p>
            <a:pPr marL="182880" indent="0" algn="ctr">
              <a:buNone/>
            </a:pPr>
            <a:r>
              <a:rPr lang="ru-RU" dirty="0" smtClean="0">
                <a:effectLst/>
              </a:rPr>
              <a:t>Дидактическая игра</a:t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«Почта»</a:t>
            </a:r>
            <a:endParaRPr lang="ru-RU" dirty="0"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1880" y="630932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Вихоревка, 2022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53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77" y="188640"/>
            <a:ext cx="3462337" cy="259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348" y="368457"/>
            <a:ext cx="2903927" cy="1822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915" y="188640"/>
            <a:ext cx="2389187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63" y="4664930"/>
            <a:ext cx="1900312" cy="166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3464" y1="21573" x2="83464" y2="21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92896"/>
            <a:ext cx="2950438" cy="1709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279" y1="34043" x2="6279" y2="34043"/>
                        <a14:foregroundMark x1="7351" y1="45213" x2="7351" y2="45213"/>
                        <a14:foregroundMark x1="5054" y1="45213" x2="5054" y2="45213"/>
                        <a14:foregroundMark x1="75191" y1="22606" x2="75191" y2="2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087396"/>
            <a:ext cx="2714143" cy="156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8519" y1="38028" x2="38519" y2="38028"/>
                        <a14:foregroundMark x1="39753" y1="47606" x2="39753" y2="47606"/>
                        <a14:foregroundMark x1="42716" y1="57746" x2="42716" y2="57746"/>
                        <a14:foregroundMark x1="17037" y1="35211" x2="43951" y2="58592"/>
                        <a14:foregroundMark x1="32593" y1="62535" x2="53086" y2="63944"/>
                        <a14:foregroundMark x1="70370" y1="33239" x2="70370" y2="33239"/>
                        <a14:foregroundMark x1="71605" y1="72676" x2="71605" y2="7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77" y="2996952"/>
            <a:ext cx="246856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0682">
            <a:off x="2985049" y="2721483"/>
            <a:ext cx="3173902" cy="155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77" y="3115220"/>
            <a:ext cx="2389187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63" y="4535951"/>
            <a:ext cx="2389187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7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81" b="90278" l="5900" r="92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283" y="1943183"/>
            <a:ext cx="2317569" cy="250297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755" y="241369"/>
            <a:ext cx="1900312" cy="166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18" y="3569917"/>
            <a:ext cx="2342294" cy="1440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0889" y1="13830" x2="70889" y2="13830"/>
                        <a14:foregroundMark x1="83000" y1="10532" x2="83000" y2="10532"/>
                        <a14:foregroundMark x1="66222" y1="9362" x2="92111" y2="13830"/>
                        <a14:foregroundMark x1="41576" y1="13021" x2="41576" y2="13021"/>
                        <a14:foregroundMark x1="57880" y1="13021" x2="57880" y2="13021"/>
                        <a14:foregroundMark x1="20380" y1="16667" x2="20380" y2="16667"/>
                        <a14:foregroundMark x1="54076" y1="19531" x2="54076" y2="19531"/>
                        <a14:foregroundMark x1="29891" y1="18490" x2="29891" y2="18490"/>
                        <a14:foregroundMark x1="30978" y1="6510" x2="30978" y2="6510"/>
                        <a14:foregroundMark x1="9783" y1="15625" x2="70652" y2="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258" y="2624657"/>
            <a:ext cx="1528497" cy="1596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886" y="4290350"/>
            <a:ext cx="3158891" cy="209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8" b="100000" l="0" r="100000">
                        <a14:foregroundMark x1="25337" y1="66875" x2="25337" y2="66875"/>
                        <a14:foregroundMark x1="30189" y1="51250" x2="30189" y2="51250"/>
                        <a14:foregroundMark x1="80863" y1="26563" x2="80863" y2="26563"/>
                        <a14:foregroundMark x1="38005" y1="43438" x2="38005" y2="43438"/>
                        <a14:foregroundMark x1="56334" y1="79063" x2="56334" y2="79063"/>
                        <a14:foregroundMark x1="69272" y1="73125" x2="69272" y2="73125"/>
                        <a14:foregroundMark x1="85714" y1="66875" x2="85714" y2="66875"/>
                        <a14:foregroundMark x1="88949" y1="61250" x2="88949" y2="61250"/>
                        <a14:foregroundMark x1="90566" y1="50625" x2="90566" y2="50625"/>
                        <a14:foregroundMark x1="82210" y1="38438" x2="82210" y2="38438"/>
                        <a14:foregroundMark x1="67925" y1="27187" x2="67925" y2="27187"/>
                        <a14:foregroundMark x1="73585" y1="25625" x2="73585" y2="25625"/>
                        <a14:foregroundMark x1="77898" y1="20938" x2="77898" y2="20938"/>
                        <a14:foregroundMark x1="26415" y1="42813" x2="26415" y2="42813"/>
                        <a14:foregroundMark x1="25337" y1="52812" x2="25337" y2="52812"/>
                        <a14:foregroundMark x1="23450" y1="63438" x2="23450" y2="63438"/>
                        <a14:foregroundMark x1="16712" y1="69688" x2="16712" y2="69688"/>
                        <a14:foregroundMark x1="10512" y1="88750" x2="10512" y2="88750"/>
                        <a14:foregroundMark x1="26415" y1="93125" x2="26415" y2="93125"/>
                        <a14:foregroundMark x1="30189" y1="84688" x2="30189" y2="84688"/>
                        <a14:foregroundMark x1="38814" y1="85313" x2="38814" y2="85313"/>
                        <a14:foregroundMark x1="15364" y1="89688" x2="85175" y2="64063"/>
                        <a14:foregroundMark x1="22102" y1="45625" x2="27763" y2="69063"/>
                        <a14:foregroundMark x1="32075" y1="31563" x2="32075" y2="31563"/>
                        <a14:foregroundMark x1="51482" y1="25000" x2="51482" y2="25000"/>
                        <a14:foregroundMark x1="66307" y1="22813" x2="66307" y2="22813"/>
                        <a14:foregroundMark x1="72237" y1="19375" x2="72237" y2="19375"/>
                        <a14:foregroundMark x1="78437" y1="30000" x2="78437" y2="30000"/>
                        <a14:foregroundMark x1="33962" y1="25625" x2="33962" y2="2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85" y="4581128"/>
            <a:ext cx="2413170" cy="208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14" y="2076534"/>
            <a:ext cx="2386236" cy="192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793" y="0"/>
            <a:ext cx="2386236" cy="192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18" y="3258241"/>
            <a:ext cx="2386236" cy="192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87" y="227019"/>
            <a:ext cx="4037983" cy="268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02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5" r="33330"/>
          <a:stretch/>
        </p:blipFill>
        <p:spPr bwMode="auto">
          <a:xfrm>
            <a:off x="179512" y="185092"/>
            <a:ext cx="315615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877" y="218535"/>
            <a:ext cx="2505331" cy="1926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196" y="2627897"/>
            <a:ext cx="2808312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30" l="0" r="996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2"/>
            <a:ext cx="244635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102">
                        <a14:foregroundMark x1="50090" y1="56194" x2="50090" y2="56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661" y="4532093"/>
            <a:ext cx="2314228" cy="231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6" b="100000" l="0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0679">
            <a:off x="6519322" y="669712"/>
            <a:ext cx="2545427" cy="2505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10287" y="4193438"/>
            <a:ext cx="230425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922" y="239761"/>
            <a:ext cx="2389187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223079"/>
            <a:ext cx="2389187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58" y="2633966"/>
            <a:ext cx="2389187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05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880723" cy="242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632"/>
            <a:ext cx="3310935" cy="187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08" b="100000" l="3297" r="96566">
                        <a14:foregroundMark x1="62775" y1="36538" x2="62775" y2="36538"/>
                        <a14:foregroundMark x1="57555" y1="62885" x2="57555" y2="62885"/>
                        <a14:foregroundMark x1="69505" y1="55577" x2="47665" y2="66538"/>
                        <a14:foregroundMark x1="68956" y1="40962" x2="56456" y2="45385"/>
                        <a14:foregroundMark x1="80495" y1="49808" x2="80495" y2="49808"/>
                        <a14:foregroundMark x1="32555" y1="34423" x2="32555" y2="34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91" r="9524"/>
          <a:stretch/>
        </p:blipFill>
        <p:spPr bwMode="auto">
          <a:xfrm flipH="1">
            <a:off x="107504" y="2708921"/>
            <a:ext cx="247346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713" y="4513545"/>
            <a:ext cx="3348372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12741" r="48382" b="41270"/>
          <a:stretch/>
        </p:blipFill>
        <p:spPr bwMode="auto">
          <a:xfrm>
            <a:off x="6552550" y="2552050"/>
            <a:ext cx="2394266" cy="1953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276872"/>
            <a:ext cx="1865784" cy="2071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96" y="2809132"/>
            <a:ext cx="2906816" cy="3891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069" y="4773465"/>
            <a:ext cx="2389187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629" y="2586320"/>
            <a:ext cx="2389187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42" y="2708921"/>
            <a:ext cx="2389187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3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153"/>
            <a:ext cx="3384376" cy="225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733" y="3386658"/>
            <a:ext cx="3471342" cy="3471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126" l="0" r="99857">
                        <a14:foregroundMark x1="95552" y1="92826" x2="99857" y2="96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647" y="716759"/>
            <a:ext cx="2894738" cy="289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5283" y1="67579" x2="55283" y2="67579"/>
                        <a14:foregroundMark x1="59877" y1="68421" x2="59877" y2="68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752" y="84444"/>
            <a:ext cx="2716560" cy="1976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1989278"/>
            <a:ext cx="2591849" cy="259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0250" y1="81563" x2="10250" y2="81563"/>
                        <a14:foregroundMark x1="66250" y1="88438" x2="66250" y2="88438"/>
                        <a14:foregroundMark x1="88250" y1="78750" x2="88250" y2="78750"/>
                        <a14:foregroundMark x1="75000" y1="83438" x2="75000" y2="83438"/>
                        <a14:foregroundMark x1="70250" y1="88438" x2="70250" y2="88438"/>
                        <a14:foregroundMark x1="58250" y1="92500" x2="58250" y2="92500"/>
                        <a14:foregroundMark x1="93500" y1="80000" x2="93500" y2="80000"/>
                        <a14:foregroundMark x1="90250" y1="76563" x2="90250" y2="76563"/>
                        <a14:foregroundMark x1="97500" y1="81563" x2="97500" y2="8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482128"/>
            <a:ext cx="2895110" cy="231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647" y="4158716"/>
            <a:ext cx="2389187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203" y="30097"/>
            <a:ext cx="2389187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02" y="2912462"/>
            <a:ext cx="246856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78" y="2912462"/>
            <a:ext cx="2389187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0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670732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796393"/>
            <a:ext cx="5086404" cy="531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65" y="65326"/>
            <a:ext cx="8645535" cy="604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88290"/>
            <a:ext cx="6432797" cy="5188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98" r="100000">
                        <a14:foregroundMark x1="11905" y1="26437" x2="71825" y2="48736"/>
                        <a14:foregroundMark x1="67262" y1="32644" x2="77381" y2="60920"/>
                        <a14:foregroundMark x1="85714" y1="28966" x2="87500" y2="63678"/>
                        <a14:foregroundMark x1="37302" y1="31264" x2="37302" y2="31264"/>
                        <a14:foregroundMark x1="27976" y1="45977" x2="27976" y2="45977"/>
                        <a14:foregroundMark x1="26984" y1="46667" x2="26984" y2="46667"/>
                        <a14:foregroundMark x1="42262" y1="51954" x2="50000" y2="57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65" y="184656"/>
            <a:ext cx="7578411" cy="6541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0" b="97717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494" y="323431"/>
            <a:ext cx="5991200" cy="6263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64" y="555418"/>
            <a:ext cx="8359147" cy="5897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822" y="661828"/>
            <a:ext cx="6733671" cy="543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65" y="555418"/>
            <a:ext cx="8506489" cy="568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119" y="796393"/>
            <a:ext cx="5441076" cy="5688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204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52320" y="241954"/>
            <a:ext cx="1152128" cy="11521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452320" y="2636912"/>
            <a:ext cx="1152128" cy="11521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501827" y="5229200"/>
            <a:ext cx="1152128" cy="11521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941" y="2575320"/>
            <a:ext cx="1442922" cy="12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531" y="5302522"/>
            <a:ext cx="1280502" cy="100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163" y="289101"/>
            <a:ext cx="1258335" cy="110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2" t="1223" r="9290" b="6349"/>
          <a:stretch/>
        </p:blipFill>
        <p:spPr bwMode="auto">
          <a:xfrm>
            <a:off x="7563544" y="2708920"/>
            <a:ext cx="929679" cy="106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345" y="2353875"/>
            <a:ext cx="1258335" cy="110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49493"/>
            <a:ext cx="1258335" cy="110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988" y="3769533"/>
            <a:ext cx="1280502" cy="100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836" y="332657"/>
            <a:ext cx="1280502" cy="100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39" y="467440"/>
            <a:ext cx="1280502" cy="100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81" y="3549557"/>
            <a:ext cx="1280502" cy="100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338" y="5551733"/>
            <a:ext cx="1280502" cy="100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544" y="358380"/>
            <a:ext cx="929679" cy="929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301208"/>
            <a:ext cx="931659" cy="93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048" y="93558"/>
            <a:ext cx="1706813" cy="149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96" y="1712788"/>
            <a:ext cx="1506287" cy="1320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858" y="1712788"/>
            <a:ext cx="1506287" cy="1320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393" y="3734089"/>
            <a:ext cx="1506287" cy="1320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515" y="5197488"/>
            <a:ext cx="1506287" cy="1320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98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112</TotalTime>
  <Words>19</Words>
  <Application>Microsoft Office PowerPoint</Application>
  <PresentationFormat>Экран (4:3)</PresentationFormat>
  <Paragraphs>5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Воздушный поток</vt:lpstr>
      <vt:lpstr>Дидактическая игра «Почта»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</dc:creator>
  <cp:lastModifiedBy>Надежда</cp:lastModifiedBy>
  <cp:revision>14</cp:revision>
  <dcterms:created xsi:type="dcterms:W3CDTF">2022-11-16T13:34:02Z</dcterms:created>
  <dcterms:modified xsi:type="dcterms:W3CDTF">2022-11-17T12:21:52Z</dcterms:modified>
</cp:coreProperties>
</file>