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565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941D91C-E2EC-451F-9B9D-77EF5A3C3DD3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060D09D-C668-4035-92D1-95A938157B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Использование пособия «Дары </a:t>
            </a:r>
            <a:r>
              <a:rPr lang="ru-RU" dirty="0" err="1" smtClean="0"/>
              <a:t>Фрёбеля</a:t>
            </a:r>
            <a:r>
              <a:rPr lang="ru-RU" dirty="0" smtClean="0"/>
              <a:t> в работе с детьми с ОВЗ»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Выполнила:</a:t>
            </a:r>
          </a:p>
          <a:p>
            <a:r>
              <a:rPr lang="ru-RU" dirty="0" smtClean="0"/>
              <a:t>Учитель-дефектолог МКДОУ «Умка»</a:t>
            </a:r>
          </a:p>
          <a:p>
            <a:r>
              <a:rPr lang="ru-RU" dirty="0" smtClean="0"/>
              <a:t>Андреева Анастасия Александровна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187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536" y="919857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Использование «Даров </a:t>
            </a:r>
            <a:r>
              <a:rPr lang="ru-RU" dirty="0" err="1" smtClean="0"/>
              <a:t>Фрёбеля</a:t>
            </a:r>
            <a:r>
              <a:rPr lang="ru-RU" dirty="0" smtClean="0"/>
              <a:t>» на физкультурном занятии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36" y="1988840"/>
            <a:ext cx="3635896" cy="272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4182" y="3068960"/>
            <a:ext cx="4098456" cy="30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25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«Дары </a:t>
            </a:r>
            <a:r>
              <a:rPr lang="ru-RU" dirty="0" err="1" smtClean="0"/>
              <a:t>Фрёбеля</a:t>
            </a:r>
            <a:r>
              <a:rPr lang="ru-RU" dirty="0" smtClean="0"/>
              <a:t>» на занятиях воспитателей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616624" cy="42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340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83880" cy="1051560"/>
          </a:xfrm>
        </p:spPr>
        <p:txBody>
          <a:bodyPr/>
          <a:lstStyle/>
          <a:p>
            <a:r>
              <a:rPr lang="ru-RU" dirty="0" smtClean="0"/>
              <a:t>Игра «Волшебный мешочек»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262" y="1700808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6738" y="2468143"/>
            <a:ext cx="4482498" cy="336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84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Игра с набором «Мозаика, шнуровка»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570398" cy="267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92896"/>
            <a:ext cx="4624085" cy="346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33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183880" cy="1051560"/>
          </a:xfrm>
        </p:spPr>
        <p:txBody>
          <a:bodyPr/>
          <a:lstStyle/>
          <a:p>
            <a:r>
              <a:rPr lang="ru-RU" dirty="0" smtClean="0"/>
              <a:t>Игра «Большая стирка»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70597" cy="402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39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Другие игры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74" b="13268"/>
          <a:stretch/>
        </p:blipFill>
        <p:spPr bwMode="auto">
          <a:xfrm>
            <a:off x="539552" y="1484784"/>
            <a:ext cx="3960440" cy="350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026448" cy="301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93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445</TotalTime>
  <Words>57</Words>
  <Application>Microsoft Office PowerPoint</Application>
  <PresentationFormat>Экран (4:3)</PresentationFormat>
  <Paragraphs>10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Использование пособия «Дары Фрёбеля в работе с детьми с ОВЗ»</vt:lpstr>
      <vt:lpstr>Использование «Даров Фрёбеля» на физкультурном занятии</vt:lpstr>
      <vt:lpstr>«Дары Фрёбеля» на занятиях воспитателей</vt:lpstr>
      <vt:lpstr>Игра «Волшебный мешочек»</vt:lpstr>
      <vt:lpstr>Игра с набором «Мозаика, шнуровка»</vt:lpstr>
      <vt:lpstr>Игра «Большая стирка»</vt:lpstr>
      <vt:lpstr>Другие игры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Пользователь Windows</cp:lastModifiedBy>
  <cp:revision>6</cp:revision>
  <dcterms:created xsi:type="dcterms:W3CDTF">2022-04-19T01:42:08Z</dcterms:created>
  <dcterms:modified xsi:type="dcterms:W3CDTF">2022-04-19T15:14:26Z</dcterms:modified>
</cp:coreProperties>
</file>