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59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7" autoAdjust="0"/>
    <p:restoredTop sz="94660"/>
  </p:normalViewPr>
  <p:slideViewPr>
    <p:cSldViewPr>
      <p:cViewPr>
        <p:scale>
          <a:sx n="33" d="100"/>
          <a:sy n="33" d="100"/>
        </p:scale>
        <p:origin x="-2237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8E2D6-C6C3-4118-8F41-3F65A25750F8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5B3E7-5AA3-47E8-A09A-64E5E30EE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1.vectorstock.com/i/1000x1000/05/10/arctic-animals-character-and-background-vector-6620510.jpg"/>
          <p:cNvPicPr>
            <a:picLocks noChangeAspect="1" noChangeArrowheads="1"/>
          </p:cNvPicPr>
          <p:nvPr/>
        </p:nvPicPr>
        <p:blipFill>
          <a:blip r:embed="rId2" cstate="print"/>
          <a:srcRect l="4292" r="8153" b="23432"/>
          <a:stretch>
            <a:fillRect/>
          </a:stretch>
        </p:blipFill>
        <p:spPr bwMode="auto">
          <a:xfrm>
            <a:off x="0" y="0"/>
            <a:ext cx="9144000" cy="71186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43200" y="1052736"/>
            <a:ext cx="72008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Животные Севера</a:t>
            </a:r>
            <a:endParaRPr lang="ru-RU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1737305_6-phonoteka_org-p-fon-severnii-polyus-dlya-detei-6.png"/>
          <p:cNvPicPr>
            <a:picLocks noChangeAspect="1" noChangeArrowheads="1"/>
          </p:cNvPicPr>
          <p:nvPr/>
        </p:nvPicPr>
        <p:blipFill>
          <a:blip r:embed="rId2" cstate="print"/>
          <a:srcRect t="2820" r="19008"/>
          <a:stretch>
            <a:fillRect/>
          </a:stretch>
        </p:blipFill>
        <p:spPr bwMode="auto">
          <a:xfrm>
            <a:off x="-1017" y="0"/>
            <a:ext cx="914501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08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морж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08720"/>
            <a:ext cx="4572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С </a:t>
            </a:r>
            <a:r>
              <a:rPr lang="ru-RU" dirty="0"/>
              <a:t>возрастом моржи лысеют, теряя шерсть. Кожа старых особей обычно совсем голая</a:t>
            </a:r>
            <a:r>
              <a:rPr lang="ru-RU" dirty="0" smtClean="0"/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До </a:t>
            </a:r>
            <a:r>
              <a:rPr lang="ru-RU" dirty="0"/>
              <a:t>четверти всей массы этих животных составляет жир, оберегающий их от холода.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Толщина </a:t>
            </a:r>
            <a:r>
              <a:rPr lang="ru-RU" dirty="0"/>
              <a:t>жирового слоя взрослого моржа доходит до 10-12 сантиметров.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Самцы </a:t>
            </a:r>
            <a:r>
              <a:rPr lang="ru-RU" dirty="0"/>
              <a:t>обычно крупнее самок, и взрослое животное иногда достигает веса в 2 тонны.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Ныряя </a:t>
            </a:r>
            <a:r>
              <a:rPr lang="ru-RU" dirty="0"/>
              <a:t>под воду, эти животные способны задерживать дыхание на 15-30 минут</a:t>
            </a:r>
            <a:r>
              <a:rPr lang="ru-RU" dirty="0" smtClean="0"/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Новорожденный </a:t>
            </a:r>
            <a:r>
              <a:rPr lang="ru-RU" dirty="0"/>
              <a:t>детёныш моржа весит около 70 кг.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  Живут </a:t>
            </a:r>
            <a:r>
              <a:rPr lang="ru-RU" dirty="0"/>
              <a:t>эти животные до 30 лет, но на воле продолжительность их жизни обычно короче из-за естественных врагов</a:t>
            </a:r>
            <a:r>
              <a:rPr lang="ru-RU" dirty="0" smtClean="0"/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/>
              <a:t>Только два вида животных осмеливаются охотиться на моржей — белые медведи и касатки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l="26869" t="13251" r="42419" b="13250"/>
          <a:stretch>
            <a:fillRect/>
          </a:stretch>
        </p:blipFill>
        <p:spPr bwMode="auto">
          <a:xfrm>
            <a:off x="5364088" y="1124744"/>
            <a:ext cx="358394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/>
          <a:srcRect l="27556" t="13251" r="42913" b="13250"/>
          <a:stretch>
            <a:fillRect/>
          </a:stretch>
        </p:blipFill>
        <p:spPr bwMode="auto">
          <a:xfrm>
            <a:off x="5364088" y="1124744"/>
            <a:ext cx="3456384" cy="48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/>
          <a:srcRect l="25987" t="13251" r="41731" b="13250"/>
          <a:stretch>
            <a:fillRect/>
          </a:stretch>
        </p:blipFill>
        <p:spPr bwMode="auto">
          <a:xfrm>
            <a:off x="5076056" y="1124744"/>
            <a:ext cx="376708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1737305_6-phonoteka_org-p-fon-severnii-polyus-dlya-detei-6.png"/>
          <p:cNvPicPr>
            <a:picLocks noChangeAspect="1" noChangeArrowheads="1"/>
          </p:cNvPicPr>
          <p:nvPr/>
        </p:nvPicPr>
        <p:blipFill>
          <a:blip r:embed="rId2" cstate="print"/>
          <a:srcRect t="2820" r="19008"/>
          <a:stretch>
            <a:fillRect/>
          </a:stretch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188640"/>
            <a:ext cx="608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белый медведь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468052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Белый </a:t>
            </a:r>
            <a:r>
              <a:rPr lang="ru-RU" dirty="0"/>
              <a:t>медведь – удивительные, белоснежные гиганты, населяющие самые холодные регионы </a:t>
            </a:r>
            <a:r>
              <a:rPr lang="ru-RU" dirty="0" smtClean="0"/>
              <a:t>планеты.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/>
              <a:t> </a:t>
            </a:r>
            <a:r>
              <a:rPr lang="ru-RU" dirty="0" smtClean="0"/>
              <a:t>   Его </a:t>
            </a:r>
            <a:r>
              <a:rPr lang="ru-RU" dirty="0"/>
              <a:t>шкура черная на цвет, что помогает сохранить тепло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Самец </a:t>
            </a:r>
            <a:r>
              <a:rPr lang="ru-RU" dirty="0"/>
              <a:t>весит в среднем около 700 кг</a:t>
            </a:r>
            <a:r>
              <a:rPr lang="ru-RU" dirty="0" smtClean="0"/>
              <a:t>.</a:t>
            </a:r>
          </a:p>
          <a:p>
            <a:pPr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Белые </a:t>
            </a:r>
            <a:r>
              <a:rPr lang="ru-RU" dirty="0"/>
              <a:t>медведи – невероятные чистюли</a:t>
            </a:r>
            <a:r>
              <a:rPr lang="ru-RU" dirty="0" smtClean="0"/>
              <a:t>.</a:t>
            </a:r>
            <a:endParaRPr lang="ru-RU" dirty="0"/>
          </a:p>
          <a:p>
            <a:pPr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Так </a:t>
            </a:r>
            <a:r>
              <a:rPr lang="ru-RU" dirty="0"/>
              <a:t>после обеда они обязательно приводят себя в порядок, тратя на это до часа времени, очищая свою шерсть от остатков пищи и грязи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Белые </a:t>
            </a:r>
            <a:r>
              <a:rPr lang="ru-RU" dirty="0"/>
              <a:t>медведи – это единственные из всех его сородичей, который не впадает на зиму в спячку, бодрствуя и оставаясь активными и подвижными на протяжении круглого </a:t>
            </a:r>
            <a:r>
              <a:rPr lang="ru-RU" dirty="0" smtClean="0"/>
              <a:t>года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445224"/>
            <a:ext cx="4680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  Большую часть жизни медведь проводит в холодной воде Арктики, при которой человек погибает через 15 минут.</a:t>
            </a:r>
            <a:endParaRPr lang="ru-RU" dirty="0"/>
          </a:p>
        </p:txBody>
      </p:sp>
      <p:pic>
        <p:nvPicPr>
          <p:cNvPr id="4104" name="Picture 8" descr="https://flytothesky.ru/wp-content/uploads/2014/02/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484784"/>
            <a:ext cx="2955380" cy="4433069"/>
          </a:xfrm>
          <a:prstGeom prst="rect">
            <a:avLst/>
          </a:prstGeom>
          <a:noFill/>
        </p:spPr>
      </p:pic>
      <p:pic>
        <p:nvPicPr>
          <p:cNvPr id="4106" name="Picture 10" descr="https://data.whicdn.com/images/329382175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412775"/>
            <a:ext cx="3024336" cy="4538277"/>
          </a:xfrm>
          <a:prstGeom prst="rect">
            <a:avLst/>
          </a:prstGeom>
          <a:noFill/>
        </p:spPr>
      </p:pic>
      <p:pic>
        <p:nvPicPr>
          <p:cNvPr id="4108" name="Picture 12" descr="https://cont.ws/uploads/pic/2020/1/tim_flach_opiom_gallery_1691_res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12776"/>
            <a:ext cx="3417904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1737305_6-phonoteka_org-p-fon-severnii-polyus-dlya-detei-6.png"/>
          <p:cNvPicPr>
            <a:picLocks noChangeAspect="1" noChangeArrowheads="1"/>
          </p:cNvPicPr>
          <p:nvPr/>
        </p:nvPicPr>
        <p:blipFill>
          <a:blip r:embed="rId2" cstate="print"/>
          <a:srcRect t="2820" r="19008"/>
          <a:stretch>
            <a:fillRect/>
          </a:stretch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08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песец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08720"/>
            <a:ext cx="51125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Внешне </a:t>
            </a:r>
            <a:r>
              <a:rPr lang="ru-RU" dirty="0" smtClean="0"/>
              <a:t>песец напоминает лисицу, но лают эти животные, как собаки. Это неудивительно, если учесть, что они относятся к роду </a:t>
            </a:r>
            <a:r>
              <a:rPr lang="ru-RU" dirty="0" smtClean="0"/>
              <a:t>псовых.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Живут </a:t>
            </a:r>
            <a:r>
              <a:rPr lang="ru-RU" dirty="0" smtClean="0"/>
              <a:t>они парами, но на зиму расстаются, так как в одиночку им прокормиться проще, чем </a:t>
            </a:r>
            <a:r>
              <a:rPr lang="ru-RU" dirty="0" smtClean="0"/>
              <a:t>вдвоём.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Учёные </a:t>
            </a:r>
            <a:r>
              <a:rPr lang="ru-RU" dirty="0" smtClean="0"/>
              <a:t>установили, что действительно страдать от холода песец начинает только при температуре ниже -70 градусов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Летом </a:t>
            </a:r>
            <a:r>
              <a:rPr lang="ru-RU" dirty="0" smtClean="0"/>
              <a:t>белые песцы темнеют, так как такая окраска позволяет им лучше </a:t>
            </a:r>
            <a:r>
              <a:rPr lang="ru-RU" dirty="0" smtClean="0"/>
              <a:t>маскироваться</a:t>
            </a:r>
          </a:p>
          <a:p>
            <a:pPr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Несмотря </a:t>
            </a:r>
            <a:r>
              <a:rPr lang="ru-RU" dirty="0" smtClean="0"/>
              <a:t>на то, что они являются хищниками, эти полярные лисицы охотно едят ягоды и даже падаль</a:t>
            </a:r>
            <a:r>
              <a:rPr lang="ru-RU" dirty="0" smtClean="0"/>
              <a:t>.</a:t>
            </a:r>
          </a:p>
          <a:p>
            <a:pPr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Песцы строят разветвлённые норы, и регулярно их расширяют и чистят. Некоторым подобным подземным городищам уже несколько веков, и они насчитывают до тысячи комнат и 100-150 выходов.</a:t>
            </a:r>
          </a:p>
          <a:p>
            <a:pPr fontAlgn="base">
              <a:spcBef>
                <a:spcPts val="600"/>
              </a:spcBef>
              <a:buFont typeface="Arial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sp>
        <p:nvSpPr>
          <p:cNvPr id="1026" name="AutoShape 2" descr="https://www.fonstola.ru/pic/202004/1024x600/fonstola.ru-3792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www.fonstola.ru/pic/202004/1024x600/fonstola.ru-3792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28641" t="14300" r="44191" b="13251"/>
          <a:stretch>
            <a:fillRect/>
          </a:stretch>
        </p:blipFill>
        <p:spPr bwMode="auto">
          <a:xfrm>
            <a:off x="5724128" y="1124744"/>
            <a:ext cx="3096344" cy="46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https://pro-dachnikov.com/uploads/posts/2022-01/1642631834_38-pro-dachnikov-com-p-belaya-lisa-foto-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96752"/>
            <a:ext cx="3381623" cy="4392488"/>
          </a:xfrm>
          <a:prstGeom prst="rect">
            <a:avLst/>
          </a:prstGeom>
          <a:noFill/>
        </p:spPr>
      </p:pic>
      <p:pic>
        <p:nvPicPr>
          <p:cNvPr id="1033" name="Picture 9" descr="https://img4.badfon.ru/original/320x460/d/b1/arctic-fox-priroda-f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124744"/>
            <a:ext cx="3384376" cy="4865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1737305_6-phonoteka_org-p-fon-severnii-polyus-dlya-detei-6.png"/>
          <p:cNvPicPr>
            <a:picLocks noChangeAspect="1" noChangeArrowheads="1"/>
          </p:cNvPicPr>
          <p:nvPr/>
        </p:nvPicPr>
        <p:blipFill>
          <a:blip r:embed="rId2" cstate="print"/>
          <a:srcRect t="2820" r="19008"/>
          <a:stretch>
            <a:fillRect/>
          </a:stretch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08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касатка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80728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Длина </a:t>
            </a:r>
            <a:r>
              <a:rPr lang="ru-RU" dirty="0" smtClean="0"/>
              <a:t>зубов касатки может превышать 12 </a:t>
            </a:r>
            <a:r>
              <a:rPr lang="ru-RU" dirty="0" smtClean="0"/>
              <a:t>сантиметров.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Ежедневно </a:t>
            </a:r>
            <a:r>
              <a:rPr lang="ru-RU" dirty="0" smtClean="0"/>
              <a:t>взрослая касатка поедает 100-150 кг пищи.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Вес </a:t>
            </a:r>
            <a:r>
              <a:rPr lang="ru-RU" dirty="0" smtClean="0"/>
              <a:t>взрослой касатки может достигать 7,5 тонн, а длина — 10 метров.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Ближайший </a:t>
            </a:r>
            <a:r>
              <a:rPr lang="ru-RU" dirty="0" smtClean="0"/>
              <a:t>родственник касатки с биологической точки зрения — дельфин.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На </a:t>
            </a:r>
            <a:r>
              <a:rPr lang="ru-RU" dirty="0" smtClean="0"/>
              <a:t>поверхности воды сердце касатки начинает биться с удвоенной скоростью.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Касатки </a:t>
            </a:r>
            <a:r>
              <a:rPr lang="ru-RU" dirty="0" smtClean="0"/>
              <a:t>охотятся группами, как стаи волков, это общеизвестный факт и поэтому их второе название «морские волки</a:t>
            </a:r>
            <a:r>
              <a:rPr lang="ru-RU" dirty="0" smtClean="0"/>
              <a:t>»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Касатки </a:t>
            </a:r>
            <a:r>
              <a:rPr lang="ru-RU" dirty="0" smtClean="0"/>
              <a:t>между собой разговаривают на особом языке. Эти звуки свойственны отдельным группам. </a:t>
            </a:r>
            <a:endParaRPr lang="ru-RU" dirty="0"/>
          </a:p>
        </p:txBody>
      </p:sp>
      <p:pic>
        <p:nvPicPr>
          <p:cNvPr id="3074" name="Picture 2" descr="https://i.pinimg.com/474x/51/32/a4/5132a4623a7d82a0000746276c51eebd--water-animals-orc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4067944" cy="479037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26869" t="13251" r="41828" b="13250"/>
          <a:stretch>
            <a:fillRect/>
          </a:stretch>
        </p:blipFill>
        <p:spPr bwMode="auto">
          <a:xfrm>
            <a:off x="5004048" y="1052736"/>
            <a:ext cx="38164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https://data.whicdn.com/images/239731960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836712"/>
            <a:ext cx="359899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1737305_6-phonoteka_org-p-fon-severnii-polyus-dlya-detei-6.png"/>
          <p:cNvPicPr>
            <a:picLocks noChangeAspect="1" noChangeArrowheads="1"/>
          </p:cNvPicPr>
          <p:nvPr/>
        </p:nvPicPr>
        <p:blipFill>
          <a:blip r:embed="rId2" cstate="print"/>
          <a:srcRect t="2820" r="19008"/>
          <a:stretch>
            <a:fillRect/>
          </a:stretch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08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пингвин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08720"/>
            <a:ext cx="5112568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Пингвины</a:t>
            </a:r>
            <a:r>
              <a:rPr lang="ru-RU" dirty="0" smtClean="0"/>
              <a:t> не умеют летать, но отлично плавают. Они принадлежат к видам не летающих </a:t>
            </a:r>
            <a:r>
              <a:rPr lang="ru-RU" dirty="0" smtClean="0"/>
              <a:t>птиц.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Они великолепные </a:t>
            </a:r>
            <a:r>
              <a:rPr lang="ru-RU" dirty="0" smtClean="0"/>
              <a:t>ныряльщики. Так императорские пингвины могут нырять на глубину до 250 метров и задерживать дыхание практически до 20 минут.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Пингвин </a:t>
            </a:r>
            <a:r>
              <a:rPr lang="ru-RU" dirty="0" smtClean="0"/>
              <a:t>единственная птица, которая ходит стоя. Это общеизвестный факт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Пингвины </a:t>
            </a:r>
            <a:r>
              <a:rPr lang="ru-RU" dirty="0" smtClean="0"/>
              <a:t>боятся касаток, так как те на них охотятся. Когда пингвинам неизвестно, есть ли поблизости их враг, они долго толпятся на краю льдины, пока самый отважный пингвин не рискнёт нырнуть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Для </a:t>
            </a:r>
            <a:r>
              <a:rPr lang="ru-RU" dirty="0" smtClean="0"/>
              <a:t>поддержания равновесия пингвину помогает короткий хвост, состоящий из жестких перьев. Пингвин просто опирается на него, словно на подставку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/>
              <a:t>  Яйца у пингвинов всегда высиживает отец.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s://p1.pxfuel.com/preview/547/43/628/penguin-bird-arctic-z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3527120" cy="460851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5688" t="13251" r="41238" b="13250"/>
          <a:stretch>
            <a:fillRect/>
          </a:stretch>
        </p:blipFill>
        <p:spPr bwMode="auto">
          <a:xfrm>
            <a:off x="5364088" y="1124744"/>
            <a:ext cx="362920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s://animeshka.org/uploads/posts/2021-12/1640948956_21-animeshka-org-p-royal-penguin-chick-ptitsi-foto-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124744"/>
            <a:ext cx="3694342" cy="4608512"/>
          </a:xfrm>
          <a:prstGeom prst="rect">
            <a:avLst/>
          </a:prstGeom>
          <a:noFill/>
        </p:spPr>
      </p:pic>
      <p:pic>
        <p:nvPicPr>
          <p:cNvPr id="2055" name="Picture 7" descr="https://i0.wp.com/raesmaa.com/wp-content/uploads/2014/01/8372248213_d1136face1_b.jpg?fit=683%2C1024&amp;ssl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052736"/>
            <a:ext cx="3217927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1737305_6-phonoteka_org-p-fon-severnii-polyus-dlya-detei-6.png"/>
          <p:cNvPicPr>
            <a:picLocks noChangeAspect="1" noChangeArrowheads="1"/>
          </p:cNvPicPr>
          <p:nvPr/>
        </p:nvPicPr>
        <p:blipFill>
          <a:blip r:embed="rId2" cstate="print"/>
          <a:srcRect t="2820" r="19008"/>
          <a:stretch>
            <a:fillRect/>
          </a:stretch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08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Северный олень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80728"/>
            <a:ext cx="4824536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Рога </a:t>
            </a:r>
            <a:r>
              <a:rPr lang="ru-RU" dirty="0" smtClean="0"/>
              <a:t>– главное украшение северного оленя – имеют не только самцы (быки), но и у самки (важенки). Этим он отличается от остальных видов оленей, у которых самки безрогие. Рога вырастают и отпадают каждый </a:t>
            </a:r>
            <a:r>
              <a:rPr lang="ru-RU" dirty="0" smtClean="0"/>
              <a:t>год.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Глаза </a:t>
            </a:r>
            <a:r>
              <a:rPr lang="ru-RU" dirty="0" smtClean="0"/>
              <a:t>у северных оленей меняют цвет в зависимости от сезона: летом они золотистые, а в период полярной ночи — </a:t>
            </a:r>
            <a:r>
              <a:rPr lang="ru-RU" dirty="0" smtClean="0"/>
              <a:t>синие.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Новорожденные </a:t>
            </a:r>
            <a:r>
              <a:rPr lang="ru-RU" dirty="0" smtClean="0"/>
              <a:t>оленята могут самостоятельно ходить уже спустя час после появления на свет.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От </a:t>
            </a:r>
            <a:r>
              <a:rPr lang="ru-RU" dirty="0" smtClean="0"/>
              <a:t>сильных морозов оленей защищает плотный мех и толстый слой подкожного жира толщиной до 6-8 сантиметров. </a:t>
            </a:r>
            <a:endParaRPr lang="ru-RU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  Шерстью </a:t>
            </a:r>
            <a:r>
              <a:rPr lang="ru-RU" dirty="0" smtClean="0"/>
              <a:t>покрыт даже нос северного оленя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/>
              <a:t>Масса взрослого самца может превышать 200 килограммов.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https://oir.mobi/uploads/posts/2021-05/1620780005_42-oir_mobi-p-severnii-olen-v-karelii-zhivotnie-krasivo-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3"/>
            <a:ext cx="3096344" cy="4644799"/>
          </a:xfrm>
          <a:prstGeom prst="rect">
            <a:avLst/>
          </a:prstGeom>
          <a:noFill/>
        </p:spPr>
      </p:pic>
      <p:pic>
        <p:nvPicPr>
          <p:cNvPr id="19462" name="Picture 6" descr="https://telegra.ph/file/d9840015e41c85c2a7e90.jpg"/>
          <p:cNvPicPr>
            <a:picLocks noChangeAspect="1" noChangeArrowheads="1"/>
          </p:cNvPicPr>
          <p:nvPr/>
        </p:nvPicPr>
        <p:blipFill>
          <a:blip r:embed="rId4" cstate="print"/>
          <a:srcRect t="41291" r="390"/>
          <a:stretch>
            <a:fillRect/>
          </a:stretch>
        </p:blipFill>
        <p:spPr bwMode="auto">
          <a:xfrm>
            <a:off x="5364088" y="1844824"/>
            <a:ext cx="3563888" cy="2880320"/>
          </a:xfrm>
          <a:prstGeom prst="rect">
            <a:avLst/>
          </a:prstGeom>
          <a:noFill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 cstate="print"/>
          <a:srcRect l="26869" t="13251" r="42419" b="13250"/>
          <a:stretch>
            <a:fillRect/>
          </a:stretch>
        </p:blipFill>
        <p:spPr bwMode="auto">
          <a:xfrm>
            <a:off x="5454646" y="1047868"/>
            <a:ext cx="3427082" cy="461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1" descr="https://smallivingworld.ru/800/600/https/pbs.twimg.com/media/EMx6sHaX0AAIGD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79" y="1124744"/>
            <a:ext cx="3575317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498</Words>
  <Application>Microsoft Office PowerPoint</Application>
  <PresentationFormat>Экран (4:3)</PresentationFormat>
  <Paragraphs>54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Александра</dc:creator>
  <cp:lastModifiedBy>Александра</cp:lastModifiedBy>
  <cp:revision>21</cp:revision>
  <dcterms:created xsi:type="dcterms:W3CDTF">2022-04-26T13:50:40Z</dcterms:created>
  <dcterms:modified xsi:type="dcterms:W3CDTF">2022-04-27T13:39:32Z</dcterms:modified>
</cp:coreProperties>
</file>